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28368625" cy="503999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98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" d="100"/>
          <a:sy n="12" d="100"/>
        </p:scale>
        <p:origin x="3660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良 飛田" userId="fe06da433d2ba615" providerId="LiveId" clId="{05A004B8-A544-4B94-B4C9-DD068E1AB34F}"/>
    <pc:docChg chg="undo custSel addSld delSld modSld">
      <pc:chgData name="良 飛田" userId="fe06da433d2ba615" providerId="LiveId" clId="{05A004B8-A544-4B94-B4C9-DD068E1AB34F}" dt="2023-11-14T09:26:03.919" v="620" actId="403"/>
      <pc:docMkLst>
        <pc:docMk/>
      </pc:docMkLst>
      <pc:sldChg chg="addSp delSp modSp mod">
        <pc:chgData name="良 飛田" userId="fe06da433d2ba615" providerId="LiveId" clId="{05A004B8-A544-4B94-B4C9-DD068E1AB34F}" dt="2023-11-14T09:26:03.919" v="620" actId="403"/>
        <pc:sldMkLst>
          <pc:docMk/>
          <pc:sldMk cId="3892737717" sldId="256"/>
        </pc:sldMkLst>
        <pc:spChg chg="add mod">
          <ac:chgData name="良 飛田" userId="fe06da433d2ba615" providerId="LiveId" clId="{05A004B8-A544-4B94-B4C9-DD068E1AB34F}" dt="2023-11-14T09:24:36.810" v="599" actId="1076"/>
          <ac:spMkLst>
            <pc:docMk/>
            <pc:sldMk cId="3892737717" sldId="256"/>
            <ac:spMk id="2" creationId="{FD27C2A9-97DC-98D5-6E06-45BC349B0EA9}"/>
          </ac:spMkLst>
        </pc:spChg>
        <pc:spChg chg="add mod">
          <ac:chgData name="良 飛田" userId="fe06da433d2ba615" providerId="LiveId" clId="{05A004B8-A544-4B94-B4C9-DD068E1AB34F}" dt="2023-11-14T09:24:55.982" v="603" actId="1076"/>
          <ac:spMkLst>
            <pc:docMk/>
            <pc:sldMk cId="3892737717" sldId="256"/>
            <ac:spMk id="3" creationId="{6AA2D6F2-C7C5-3660-F332-987E51957322}"/>
          </ac:spMkLst>
        </pc:spChg>
        <pc:spChg chg="add del mod">
          <ac:chgData name="良 飛田" userId="fe06da433d2ba615" providerId="LiveId" clId="{05A004B8-A544-4B94-B4C9-DD068E1AB34F}" dt="2023-11-11T22:25:38.899" v="7" actId="478"/>
          <ac:spMkLst>
            <pc:docMk/>
            <pc:sldMk cId="3892737717" sldId="256"/>
            <ac:spMk id="3" creationId="{F159F698-784D-E235-A2AB-45E78073362B}"/>
          </ac:spMkLst>
        </pc:spChg>
        <pc:spChg chg="add mod">
          <ac:chgData name="良 飛田" userId="fe06da433d2ba615" providerId="LiveId" clId="{05A004B8-A544-4B94-B4C9-DD068E1AB34F}" dt="2023-11-13T04:09:39.851" v="431" actId="571"/>
          <ac:spMkLst>
            <pc:docMk/>
            <pc:sldMk cId="3892737717" sldId="256"/>
            <ac:spMk id="5" creationId="{3C810673-3C83-130B-6A98-25DF4C357D28}"/>
          </ac:spMkLst>
        </pc:spChg>
        <pc:spChg chg="add del mod">
          <ac:chgData name="良 飛田" userId="fe06da433d2ba615" providerId="LiveId" clId="{05A004B8-A544-4B94-B4C9-DD068E1AB34F}" dt="2023-11-11T22:25:52.799" v="9"/>
          <ac:spMkLst>
            <pc:docMk/>
            <pc:sldMk cId="3892737717" sldId="256"/>
            <ac:spMk id="5" creationId="{F02FD086-FBE9-43B1-8762-0FAF0BACA743}"/>
          </ac:spMkLst>
        </pc:spChg>
        <pc:spChg chg="del">
          <ac:chgData name="良 飛田" userId="fe06da433d2ba615" providerId="LiveId" clId="{05A004B8-A544-4B94-B4C9-DD068E1AB34F}" dt="2023-11-11T22:25:36.244" v="6" actId="478"/>
          <ac:spMkLst>
            <pc:docMk/>
            <pc:sldMk cId="3892737717" sldId="256"/>
            <ac:spMk id="6" creationId="{45AD191C-353E-5133-FFF7-E7288ED84A58}"/>
          </ac:spMkLst>
        </pc:spChg>
        <pc:spChg chg="add mod">
          <ac:chgData name="良 飛田" userId="fe06da433d2ba615" providerId="LiveId" clId="{05A004B8-A544-4B94-B4C9-DD068E1AB34F}" dt="2023-11-14T09:24:06.752" v="591" actId="1076"/>
          <ac:spMkLst>
            <pc:docMk/>
            <pc:sldMk cId="3892737717" sldId="256"/>
            <ac:spMk id="6" creationId="{DFB04C0A-31BB-289C-6101-26AD085BFA81}"/>
          </ac:spMkLst>
        </pc:spChg>
        <pc:spChg chg="add mod">
          <ac:chgData name="良 飛田" userId="fe06da433d2ba615" providerId="LiveId" clId="{05A004B8-A544-4B94-B4C9-DD068E1AB34F}" dt="2023-11-13T04:12:24.706" v="582" actId="122"/>
          <ac:spMkLst>
            <pc:docMk/>
            <pc:sldMk cId="3892737717" sldId="256"/>
            <ac:spMk id="7" creationId="{70B545F3-687A-9DDA-594F-59FD96175567}"/>
          </ac:spMkLst>
        </pc:spChg>
        <pc:spChg chg="del mod">
          <ac:chgData name="良 飛田" userId="fe06da433d2ba615" providerId="LiveId" clId="{05A004B8-A544-4B94-B4C9-DD068E1AB34F}" dt="2023-11-11T22:31:47.803" v="136" actId="478"/>
          <ac:spMkLst>
            <pc:docMk/>
            <pc:sldMk cId="3892737717" sldId="256"/>
            <ac:spMk id="7" creationId="{E0E3B52F-3C65-1EA9-2D85-E7CE7B2BB124}"/>
          </ac:spMkLst>
        </pc:spChg>
        <pc:spChg chg="del mod">
          <ac:chgData name="良 飛田" userId="fe06da433d2ba615" providerId="LiveId" clId="{05A004B8-A544-4B94-B4C9-DD068E1AB34F}" dt="2023-11-11T22:31:47.803" v="136" actId="478"/>
          <ac:spMkLst>
            <pc:docMk/>
            <pc:sldMk cId="3892737717" sldId="256"/>
            <ac:spMk id="8" creationId="{9DA7876C-C297-977B-327C-523A6F815EF8}"/>
          </ac:spMkLst>
        </pc:spChg>
        <pc:spChg chg="add del mod">
          <ac:chgData name="良 飛田" userId="fe06da433d2ba615" providerId="LiveId" clId="{05A004B8-A544-4B94-B4C9-DD068E1AB34F}" dt="2023-11-14T09:05:31.739" v="584" actId="478"/>
          <ac:spMkLst>
            <pc:docMk/>
            <pc:sldMk cId="3892737717" sldId="256"/>
            <ac:spMk id="9" creationId="{F2413212-2826-BCE7-8108-2DC7393F57D6}"/>
          </ac:spMkLst>
        </pc:spChg>
        <pc:spChg chg="add del mod">
          <ac:chgData name="良 飛田" userId="fe06da433d2ba615" providerId="LiveId" clId="{05A004B8-A544-4B94-B4C9-DD068E1AB34F}" dt="2023-11-14T09:05:31.739" v="584" actId="478"/>
          <ac:spMkLst>
            <pc:docMk/>
            <pc:sldMk cId="3892737717" sldId="256"/>
            <ac:spMk id="10" creationId="{657D79A1-75F1-9B60-4F85-04EAAF24F0A0}"/>
          </ac:spMkLst>
        </pc:spChg>
        <pc:spChg chg="add del mod">
          <ac:chgData name="良 飛田" userId="fe06da433d2ba615" providerId="LiveId" clId="{05A004B8-A544-4B94-B4C9-DD068E1AB34F}" dt="2023-11-14T09:05:31.739" v="584" actId="478"/>
          <ac:spMkLst>
            <pc:docMk/>
            <pc:sldMk cId="3892737717" sldId="256"/>
            <ac:spMk id="11" creationId="{144BB837-9AB3-A043-9767-CAEFECE5F74D}"/>
          </ac:spMkLst>
        </pc:spChg>
        <pc:spChg chg="add del mod">
          <ac:chgData name="良 飛田" userId="fe06da433d2ba615" providerId="LiveId" clId="{05A004B8-A544-4B94-B4C9-DD068E1AB34F}" dt="2023-11-14T09:05:31.739" v="584" actId="478"/>
          <ac:spMkLst>
            <pc:docMk/>
            <pc:sldMk cId="3892737717" sldId="256"/>
            <ac:spMk id="12" creationId="{F4AB7CDB-A283-500A-FF80-936547B5D3B5}"/>
          </ac:spMkLst>
        </pc:spChg>
        <pc:spChg chg="add del mod">
          <ac:chgData name="良 飛田" userId="fe06da433d2ba615" providerId="LiveId" clId="{05A004B8-A544-4B94-B4C9-DD068E1AB34F}" dt="2023-11-11T22:31:50.464" v="137" actId="478"/>
          <ac:spMkLst>
            <pc:docMk/>
            <pc:sldMk cId="3892737717" sldId="256"/>
            <ac:spMk id="14" creationId="{2FE2B8B5-5F25-438A-143B-9DC2AB93B43F}"/>
          </ac:spMkLst>
        </pc:spChg>
        <pc:spChg chg="add del mod">
          <ac:chgData name="良 飛田" userId="fe06da433d2ba615" providerId="LiveId" clId="{05A004B8-A544-4B94-B4C9-DD068E1AB34F}" dt="2023-11-11T22:31:53.227" v="138" actId="478"/>
          <ac:spMkLst>
            <pc:docMk/>
            <pc:sldMk cId="3892737717" sldId="256"/>
            <ac:spMk id="16" creationId="{E872ADCA-9ED7-5E66-2BAB-ACD3367928A5}"/>
          </ac:spMkLst>
        </pc:spChg>
        <pc:spChg chg="add mod">
          <ac:chgData name="良 飛田" userId="fe06da433d2ba615" providerId="LiveId" clId="{05A004B8-A544-4B94-B4C9-DD068E1AB34F}" dt="2023-11-14T09:24:18.698" v="594" actId="14100"/>
          <ac:spMkLst>
            <pc:docMk/>
            <pc:sldMk cId="3892737717" sldId="256"/>
            <ac:spMk id="17" creationId="{DF34BF7C-F68A-407C-CD6A-198F4C3B30A4}"/>
          </ac:spMkLst>
        </pc:spChg>
        <pc:spChg chg="add mod">
          <ac:chgData name="良 飛田" userId="fe06da433d2ba615" providerId="LiveId" clId="{05A004B8-A544-4B94-B4C9-DD068E1AB34F}" dt="2023-11-14T09:24:18.698" v="594" actId="14100"/>
          <ac:spMkLst>
            <pc:docMk/>
            <pc:sldMk cId="3892737717" sldId="256"/>
            <ac:spMk id="18" creationId="{817D6CE9-0481-7C33-3208-6CA1E0DE8B72}"/>
          </ac:spMkLst>
        </pc:spChg>
        <pc:spChg chg="add mod">
          <ac:chgData name="良 飛田" userId="fe06da433d2ba615" providerId="LiveId" clId="{05A004B8-A544-4B94-B4C9-DD068E1AB34F}" dt="2023-11-11T22:32:38.163" v="151" actId="571"/>
          <ac:spMkLst>
            <pc:docMk/>
            <pc:sldMk cId="3892737717" sldId="256"/>
            <ac:spMk id="19" creationId="{55D8F440-E807-E9A0-0C45-4425FE6CE40A}"/>
          </ac:spMkLst>
        </pc:spChg>
        <pc:spChg chg="mod">
          <ac:chgData name="良 飛田" userId="fe06da433d2ba615" providerId="LiveId" clId="{05A004B8-A544-4B94-B4C9-DD068E1AB34F}" dt="2023-11-14T09:24:39.560" v="600" actId="14100"/>
          <ac:spMkLst>
            <pc:docMk/>
            <pc:sldMk cId="3892737717" sldId="256"/>
            <ac:spMk id="22" creationId="{82DD69FC-02B3-A0FC-DECA-AD6B653D8FE3}"/>
          </ac:spMkLst>
        </pc:spChg>
        <pc:spChg chg="mod">
          <ac:chgData name="良 飛田" userId="fe06da433d2ba615" providerId="LiveId" clId="{05A004B8-A544-4B94-B4C9-DD068E1AB34F}" dt="2023-11-14T09:24:39.560" v="600" actId="14100"/>
          <ac:spMkLst>
            <pc:docMk/>
            <pc:sldMk cId="3892737717" sldId="256"/>
            <ac:spMk id="23" creationId="{87B2902C-A700-D3ED-C8FB-AECDF4826032}"/>
          </ac:spMkLst>
        </pc:spChg>
        <pc:spChg chg="mod">
          <ac:chgData name="良 飛田" userId="fe06da433d2ba615" providerId="LiveId" clId="{05A004B8-A544-4B94-B4C9-DD068E1AB34F}" dt="2023-11-11T22:33:31.637" v="174" actId="571"/>
          <ac:spMkLst>
            <pc:docMk/>
            <pc:sldMk cId="3892737717" sldId="256"/>
            <ac:spMk id="25" creationId="{645F634D-5391-3FC1-A1D1-64E2117BF3FB}"/>
          </ac:spMkLst>
        </pc:spChg>
        <pc:spChg chg="mod">
          <ac:chgData name="良 飛田" userId="fe06da433d2ba615" providerId="LiveId" clId="{05A004B8-A544-4B94-B4C9-DD068E1AB34F}" dt="2023-11-11T22:33:31.637" v="174" actId="571"/>
          <ac:spMkLst>
            <pc:docMk/>
            <pc:sldMk cId="3892737717" sldId="256"/>
            <ac:spMk id="26" creationId="{4A435B60-F48C-6D89-44E3-B02C334A3163}"/>
          </ac:spMkLst>
        </pc:spChg>
        <pc:spChg chg="mod">
          <ac:chgData name="良 飛田" userId="fe06da433d2ba615" providerId="LiveId" clId="{05A004B8-A544-4B94-B4C9-DD068E1AB34F}" dt="2023-11-14T09:24:47.312" v="602" actId="14100"/>
          <ac:spMkLst>
            <pc:docMk/>
            <pc:sldMk cId="3892737717" sldId="256"/>
            <ac:spMk id="28" creationId="{592D5528-B7F9-FF75-F9D2-1D1C20FABF35}"/>
          </ac:spMkLst>
        </pc:spChg>
        <pc:spChg chg="mod">
          <ac:chgData name="良 飛田" userId="fe06da433d2ba615" providerId="LiveId" clId="{05A004B8-A544-4B94-B4C9-DD068E1AB34F}" dt="2023-11-14T09:24:47.312" v="602" actId="14100"/>
          <ac:spMkLst>
            <pc:docMk/>
            <pc:sldMk cId="3892737717" sldId="256"/>
            <ac:spMk id="29" creationId="{8378E7EE-A6F2-BDA2-E64A-C86B328BC2DC}"/>
          </ac:spMkLst>
        </pc:spChg>
        <pc:spChg chg="mod">
          <ac:chgData name="良 飛田" userId="fe06da433d2ba615" providerId="LiveId" clId="{05A004B8-A544-4B94-B4C9-DD068E1AB34F}" dt="2023-11-13T04:12:14.960" v="580" actId="14100"/>
          <ac:spMkLst>
            <pc:docMk/>
            <pc:sldMk cId="3892737717" sldId="256"/>
            <ac:spMk id="32" creationId="{AD0B8979-8DC9-418A-365B-2240D6BA5C3E}"/>
          </ac:spMkLst>
        </pc:spChg>
        <pc:spChg chg="mod">
          <ac:chgData name="良 飛田" userId="fe06da433d2ba615" providerId="LiveId" clId="{05A004B8-A544-4B94-B4C9-DD068E1AB34F}" dt="2023-11-13T04:12:14.960" v="580" actId="14100"/>
          <ac:spMkLst>
            <pc:docMk/>
            <pc:sldMk cId="3892737717" sldId="256"/>
            <ac:spMk id="33" creationId="{FF90026D-C542-283C-41D4-9903C3F2270E}"/>
          </ac:spMkLst>
        </pc:spChg>
        <pc:spChg chg="mod">
          <ac:chgData name="良 飛田" userId="fe06da433d2ba615" providerId="LiveId" clId="{05A004B8-A544-4B94-B4C9-DD068E1AB34F}" dt="2023-11-14T09:24:01.411" v="590" actId="14100"/>
          <ac:spMkLst>
            <pc:docMk/>
            <pc:sldMk cId="3892737717" sldId="256"/>
            <ac:spMk id="35" creationId="{3AF9E61E-9D9E-6924-F56D-A8E9C39714F8}"/>
          </ac:spMkLst>
        </pc:spChg>
        <pc:spChg chg="mod">
          <ac:chgData name="良 飛田" userId="fe06da433d2ba615" providerId="LiveId" clId="{05A004B8-A544-4B94-B4C9-DD068E1AB34F}" dt="2023-11-14T09:24:01.411" v="590" actId="14100"/>
          <ac:spMkLst>
            <pc:docMk/>
            <pc:sldMk cId="3892737717" sldId="256"/>
            <ac:spMk id="36" creationId="{9C53F511-5294-DDF7-DCD8-0A2F974C24ED}"/>
          </ac:spMkLst>
        </pc:spChg>
        <pc:spChg chg="add mod">
          <ac:chgData name="良 飛田" userId="fe06da433d2ba615" providerId="LiveId" clId="{05A004B8-A544-4B94-B4C9-DD068E1AB34F}" dt="2023-11-14T09:25:54.214" v="617" actId="207"/>
          <ac:spMkLst>
            <pc:docMk/>
            <pc:sldMk cId="3892737717" sldId="256"/>
            <ac:spMk id="37" creationId="{4BDABD6B-9F4E-1905-20BF-98750D8A7D14}"/>
          </ac:spMkLst>
        </pc:spChg>
        <pc:spChg chg="add mod">
          <ac:chgData name="良 飛田" userId="fe06da433d2ba615" providerId="LiveId" clId="{05A004B8-A544-4B94-B4C9-DD068E1AB34F}" dt="2023-11-14T09:24:24.962" v="596" actId="1076"/>
          <ac:spMkLst>
            <pc:docMk/>
            <pc:sldMk cId="3892737717" sldId="256"/>
            <ac:spMk id="39" creationId="{844412EB-595A-E221-BAAE-54AE3FA3DAD9}"/>
          </ac:spMkLst>
        </pc:spChg>
        <pc:spChg chg="add mod">
          <ac:chgData name="良 飛田" userId="fe06da433d2ba615" providerId="LiveId" clId="{05A004B8-A544-4B94-B4C9-DD068E1AB34F}" dt="2023-11-11T22:43:19.922" v="375" actId="571"/>
          <ac:spMkLst>
            <pc:docMk/>
            <pc:sldMk cId="3892737717" sldId="256"/>
            <ac:spMk id="40" creationId="{E470867D-CF0A-B18D-8FFF-28A51193ADCC}"/>
          </ac:spMkLst>
        </pc:spChg>
        <pc:spChg chg="add mod">
          <ac:chgData name="良 飛田" userId="fe06da433d2ba615" providerId="LiveId" clId="{05A004B8-A544-4B94-B4C9-DD068E1AB34F}" dt="2023-11-14T09:26:03.919" v="620" actId="403"/>
          <ac:spMkLst>
            <pc:docMk/>
            <pc:sldMk cId="3892737717" sldId="256"/>
            <ac:spMk id="41" creationId="{DF84933E-82BE-9A55-E6AD-E6B597FF3F4C}"/>
          </ac:spMkLst>
        </pc:spChg>
        <pc:spChg chg="add del mod">
          <ac:chgData name="良 飛田" userId="fe06da433d2ba615" providerId="LiveId" clId="{05A004B8-A544-4B94-B4C9-DD068E1AB34F}" dt="2023-11-13T04:09:02.245" v="419" actId="478"/>
          <ac:spMkLst>
            <pc:docMk/>
            <pc:sldMk cId="3892737717" sldId="256"/>
            <ac:spMk id="42" creationId="{2B540F35-24B1-EF42-3C7F-858A8D09875C}"/>
          </ac:spMkLst>
        </pc:spChg>
        <pc:spChg chg="add del mod">
          <ac:chgData name="良 飛田" userId="fe06da433d2ba615" providerId="LiveId" clId="{05A004B8-A544-4B94-B4C9-DD068E1AB34F}" dt="2023-11-13T04:09:13.525" v="424" actId="478"/>
          <ac:spMkLst>
            <pc:docMk/>
            <pc:sldMk cId="3892737717" sldId="256"/>
            <ac:spMk id="43" creationId="{539E2BF9-2631-68AE-5383-6E474F1C9047}"/>
          </ac:spMkLst>
        </pc:spChg>
        <pc:spChg chg="add del mod">
          <ac:chgData name="良 飛田" userId="fe06da433d2ba615" providerId="LiveId" clId="{05A004B8-A544-4B94-B4C9-DD068E1AB34F}" dt="2023-11-13T04:09:34.209" v="430" actId="478"/>
          <ac:spMkLst>
            <pc:docMk/>
            <pc:sldMk cId="3892737717" sldId="256"/>
            <ac:spMk id="44" creationId="{97F97AB2-91E3-CD55-C6DF-5858088D5F4C}"/>
          </ac:spMkLst>
        </pc:spChg>
        <pc:spChg chg="add del mod">
          <ac:chgData name="良 飛田" userId="fe06da433d2ba615" providerId="LiveId" clId="{05A004B8-A544-4B94-B4C9-DD068E1AB34F}" dt="2023-11-13T04:09:31.099" v="429" actId="478"/>
          <ac:spMkLst>
            <pc:docMk/>
            <pc:sldMk cId="3892737717" sldId="256"/>
            <ac:spMk id="45" creationId="{F31B6743-7353-E739-7FC6-41309FD13E4D}"/>
          </ac:spMkLst>
        </pc:spChg>
        <pc:spChg chg="add mod">
          <ac:chgData name="良 飛田" userId="fe06da433d2ba615" providerId="LiveId" clId="{05A004B8-A544-4B94-B4C9-DD068E1AB34F}" dt="2023-11-11T22:57:11.799" v="405" actId="571"/>
          <ac:spMkLst>
            <pc:docMk/>
            <pc:sldMk cId="3892737717" sldId="256"/>
            <ac:spMk id="48" creationId="{F1504EDD-0FBD-1399-DDA9-64E6306CCB7A}"/>
          </ac:spMkLst>
        </pc:spChg>
        <pc:spChg chg="add mod">
          <ac:chgData name="良 飛田" userId="fe06da433d2ba615" providerId="LiveId" clId="{05A004B8-A544-4B94-B4C9-DD068E1AB34F}" dt="2023-11-14T09:25:40.377" v="614" actId="207"/>
          <ac:spMkLst>
            <pc:docMk/>
            <pc:sldMk cId="3892737717" sldId="256"/>
            <ac:spMk id="49" creationId="{65398269-C534-7BC5-EB71-CC743C78C989}"/>
          </ac:spMkLst>
        </pc:spChg>
        <pc:spChg chg="add mod">
          <ac:chgData name="良 飛田" userId="fe06da433d2ba615" providerId="LiveId" clId="{05A004B8-A544-4B94-B4C9-DD068E1AB34F}" dt="2023-11-14T09:24:11.841" v="592" actId="1076"/>
          <ac:spMkLst>
            <pc:docMk/>
            <pc:sldMk cId="3892737717" sldId="256"/>
            <ac:spMk id="50" creationId="{FA616022-3D99-B7B2-CF94-E5D902D385AA}"/>
          </ac:spMkLst>
        </pc:spChg>
        <pc:grpChg chg="add mod">
          <ac:chgData name="良 飛田" userId="fe06da433d2ba615" providerId="LiveId" clId="{05A004B8-A544-4B94-B4C9-DD068E1AB34F}" dt="2023-11-14T09:24:18.698" v="594" actId="14100"/>
          <ac:grpSpMkLst>
            <pc:docMk/>
            <pc:sldMk cId="3892737717" sldId="256"/>
            <ac:grpSpMk id="20" creationId="{DCCF17F0-8825-4AB8-C396-D89EF5B0B898}"/>
          </ac:grpSpMkLst>
        </pc:grpChg>
        <pc:grpChg chg="add mod">
          <ac:chgData name="良 飛田" userId="fe06da433d2ba615" providerId="LiveId" clId="{05A004B8-A544-4B94-B4C9-DD068E1AB34F}" dt="2023-11-14T09:24:39.560" v="600" actId="14100"/>
          <ac:grpSpMkLst>
            <pc:docMk/>
            <pc:sldMk cId="3892737717" sldId="256"/>
            <ac:grpSpMk id="21" creationId="{6EEA1C91-3262-CFF7-AB15-3F1268201136}"/>
          </ac:grpSpMkLst>
        </pc:grpChg>
        <pc:grpChg chg="add mod">
          <ac:chgData name="良 飛田" userId="fe06da433d2ba615" providerId="LiveId" clId="{05A004B8-A544-4B94-B4C9-DD068E1AB34F}" dt="2023-11-11T22:33:31.637" v="174" actId="571"/>
          <ac:grpSpMkLst>
            <pc:docMk/>
            <pc:sldMk cId="3892737717" sldId="256"/>
            <ac:grpSpMk id="24" creationId="{3F7B7CE3-ECF4-B855-F0E3-01DAB0A9D571}"/>
          </ac:grpSpMkLst>
        </pc:grpChg>
        <pc:grpChg chg="add mod">
          <ac:chgData name="良 飛田" userId="fe06da433d2ba615" providerId="LiveId" clId="{05A004B8-A544-4B94-B4C9-DD068E1AB34F}" dt="2023-11-14T09:24:47.312" v="602" actId="14100"/>
          <ac:grpSpMkLst>
            <pc:docMk/>
            <pc:sldMk cId="3892737717" sldId="256"/>
            <ac:grpSpMk id="27" creationId="{F06769AB-9989-3445-CA7F-3749ECD3D411}"/>
          </ac:grpSpMkLst>
        </pc:grpChg>
        <pc:grpChg chg="add mod">
          <ac:chgData name="良 飛田" userId="fe06da433d2ba615" providerId="LiveId" clId="{05A004B8-A544-4B94-B4C9-DD068E1AB34F}" dt="2023-11-13T04:12:14.960" v="580" actId="14100"/>
          <ac:grpSpMkLst>
            <pc:docMk/>
            <pc:sldMk cId="3892737717" sldId="256"/>
            <ac:grpSpMk id="31" creationId="{2190A116-1BBD-28A6-8B00-6EF358AEE2B8}"/>
          </ac:grpSpMkLst>
        </pc:grpChg>
        <pc:grpChg chg="add mod">
          <ac:chgData name="良 飛田" userId="fe06da433d2ba615" providerId="LiveId" clId="{05A004B8-A544-4B94-B4C9-DD068E1AB34F}" dt="2023-11-14T09:24:01.411" v="590" actId="14100"/>
          <ac:grpSpMkLst>
            <pc:docMk/>
            <pc:sldMk cId="3892737717" sldId="256"/>
            <ac:grpSpMk id="34" creationId="{F3384445-98FD-BD5C-E8B4-9C7967F9AA24}"/>
          </ac:grpSpMkLst>
        </pc:grpChg>
        <pc:grpChg chg="add mod">
          <ac:chgData name="良 飛田" userId="fe06da433d2ba615" providerId="LiveId" clId="{05A004B8-A544-4B94-B4C9-DD068E1AB34F}" dt="2023-11-11T22:57:11.799" v="405" actId="571"/>
          <ac:grpSpMkLst>
            <pc:docMk/>
            <pc:sldMk cId="3892737717" sldId="256"/>
            <ac:grpSpMk id="38" creationId="{226679E0-67A7-44A1-A965-2CC93624B2A5}"/>
          </ac:grpSpMkLst>
        </pc:grpChg>
        <pc:graphicFrameChg chg="mod ord">
          <ac:chgData name="良 飛田" userId="fe06da433d2ba615" providerId="LiveId" clId="{05A004B8-A544-4B94-B4C9-DD068E1AB34F}" dt="2023-11-14T09:25:04.429" v="606" actId="1076"/>
          <ac:graphicFrameMkLst>
            <pc:docMk/>
            <pc:sldMk cId="3892737717" sldId="256"/>
            <ac:graphicFrameMk id="4" creationId="{FC0F3109-1833-058C-9282-750BB92DFF6A}"/>
          </ac:graphicFrameMkLst>
        </pc:graphicFrameChg>
        <pc:picChg chg="add del mod">
          <ac:chgData name="良 飛田" userId="fe06da433d2ba615" providerId="LiveId" clId="{05A004B8-A544-4B94-B4C9-DD068E1AB34F}" dt="2023-11-13T04:12:38.437" v="583" actId="478"/>
          <ac:picMkLst>
            <pc:docMk/>
            <pc:sldMk cId="3892737717" sldId="256"/>
            <ac:picMk id="30" creationId="{AC3D63A9-4288-A989-7B61-9F49FC5B40D0}"/>
          </ac:picMkLst>
        </pc:picChg>
        <pc:picChg chg="add mod">
          <ac:chgData name="良 飛田" userId="fe06da433d2ba615" providerId="LiveId" clId="{05A004B8-A544-4B94-B4C9-DD068E1AB34F}" dt="2023-11-14T09:25:32.312" v="612" actId="1076"/>
          <ac:picMkLst>
            <pc:docMk/>
            <pc:sldMk cId="3892737717" sldId="256"/>
            <ac:picMk id="47" creationId="{8F41A0A8-82F1-105E-A8A4-30AF3760054C}"/>
          </ac:picMkLst>
        </pc:picChg>
      </pc:sldChg>
      <pc:sldChg chg="add del">
        <pc:chgData name="良 飛田" userId="fe06da433d2ba615" providerId="LiveId" clId="{05A004B8-A544-4B94-B4C9-DD068E1AB34F}" dt="2023-11-11T22:34:32.692" v="183"/>
        <pc:sldMkLst>
          <pc:docMk/>
          <pc:sldMk cId="1694463755" sldId="257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5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カテゴリ 1</c:v>
                </c:pt>
                <c:pt idx="1">
                  <c:v>カテゴリ 2</c:v>
                </c:pt>
                <c:pt idx="2">
                  <c:v>カテゴリ 3</c:v>
                </c:pt>
                <c:pt idx="3">
                  <c:v>カテゴリ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84-4076-A4C5-7BAA75C1D3C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カテゴリ 1</c:v>
                </c:pt>
                <c:pt idx="1">
                  <c:v>カテゴリ 2</c:v>
                </c:pt>
                <c:pt idx="2">
                  <c:v>カテゴリ 3</c:v>
                </c:pt>
                <c:pt idx="3">
                  <c:v>カテゴリ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F84-4076-A4C5-7BAA75C1D3C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5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カテゴリ 1</c:v>
                </c:pt>
                <c:pt idx="1">
                  <c:v>カテゴリ 2</c:v>
                </c:pt>
                <c:pt idx="2">
                  <c:v>カテゴリ 3</c:v>
                </c:pt>
                <c:pt idx="3">
                  <c:v>カテゴリ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F84-4076-A4C5-7BAA75C1D3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85157567"/>
        <c:axId val="1085147487"/>
      </c:barChart>
      <c:catAx>
        <c:axId val="10851575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085147487"/>
        <c:crosses val="autoZero"/>
        <c:auto val="1"/>
        <c:lblAlgn val="ctr"/>
        <c:lblOffset val="100"/>
        <c:noMultiLvlLbl val="0"/>
      </c:catAx>
      <c:valAx>
        <c:axId val="1085147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0851575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27647" y="8248329"/>
            <a:ext cx="24113331" cy="17546649"/>
          </a:xfrm>
        </p:spPr>
        <p:txBody>
          <a:bodyPr anchor="b"/>
          <a:lstStyle>
            <a:lvl1pPr algn="ctr">
              <a:defRPr sz="18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46078" y="26471644"/>
            <a:ext cx="21276469" cy="12168318"/>
          </a:xfrm>
        </p:spPr>
        <p:txBody>
          <a:bodyPr/>
          <a:lstStyle>
            <a:lvl1pPr marL="0" indent="0" algn="ctr">
              <a:buNone/>
              <a:defRPr sz="7446"/>
            </a:lvl1pPr>
            <a:lvl2pPr marL="1418417" indent="0" algn="ctr">
              <a:buNone/>
              <a:defRPr sz="6205"/>
            </a:lvl2pPr>
            <a:lvl3pPr marL="2836835" indent="0" algn="ctr">
              <a:buNone/>
              <a:defRPr sz="5584"/>
            </a:lvl3pPr>
            <a:lvl4pPr marL="4255252" indent="0" algn="ctr">
              <a:buNone/>
              <a:defRPr sz="4964"/>
            </a:lvl4pPr>
            <a:lvl5pPr marL="5673669" indent="0" algn="ctr">
              <a:buNone/>
              <a:defRPr sz="4964"/>
            </a:lvl5pPr>
            <a:lvl6pPr marL="7092086" indent="0" algn="ctr">
              <a:buNone/>
              <a:defRPr sz="4964"/>
            </a:lvl6pPr>
            <a:lvl7pPr marL="8510504" indent="0" algn="ctr">
              <a:buNone/>
              <a:defRPr sz="4964"/>
            </a:lvl7pPr>
            <a:lvl8pPr marL="9928921" indent="0" algn="ctr">
              <a:buNone/>
              <a:defRPr sz="4964"/>
            </a:lvl8pPr>
            <a:lvl9pPr marL="11347338" indent="0" algn="ctr">
              <a:buNone/>
              <a:defRPr sz="496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948E-13B7-4FF4-95B6-E0718552767A}" type="datetimeFigureOut">
              <a:rPr kumimoji="1" lang="ja-JP" altLang="en-US" smtClean="0"/>
              <a:t>2023/11/14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81A1-B712-4D1B-B2B1-123BFD8F54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6623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948E-13B7-4FF4-95B6-E0718552767A}" type="datetimeFigureOut">
              <a:rPr kumimoji="1" lang="ja-JP" altLang="en-US" smtClean="0"/>
              <a:t>2023/11/14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81A1-B712-4D1B-B2B1-123BFD8F54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2829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301299" y="2683331"/>
            <a:ext cx="6116985" cy="4271162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50345" y="2683331"/>
            <a:ext cx="17996346" cy="4271162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948E-13B7-4FF4-95B6-E0718552767A}" type="datetimeFigureOut">
              <a:rPr kumimoji="1" lang="ja-JP" altLang="en-US" smtClean="0"/>
              <a:t>2023/11/14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81A1-B712-4D1B-B2B1-123BFD8F54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1990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948E-13B7-4FF4-95B6-E0718552767A}" type="datetimeFigureOut">
              <a:rPr kumimoji="1" lang="ja-JP" altLang="en-US" smtClean="0"/>
              <a:t>2023/11/14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81A1-B712-4D1B-B2B1-123BFD8F54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8244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5569" y="12565002"/>
            <a:ext cx="24467939" cy="20964976"/>
          </a:xfrm>
        </p:spPr>
        <p:txBody>
          <a:bodyPr anchor="b"/>
          <a:lstStyle>
            <a:lvl1pPr>
              <a:defRPr sz="18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35569" y="33728315"/>
            <a:ext cx="24467939" cy="11024985"/>
          </a:xfrm>
        </p:spPr>
        <p:txBody>
          <a:bodyPr/>
          <a:lstStyle>
            <a:lvl1pPr marL="0" indent="0">
              <a:buNone/>
              <a:defRPr sz="7446">
                <a:solidFill>
                  <a:schemeClr val="tx1"/>
                </a:solidFill>
              </a:defRPr>
            </a:lvl1pPr>
            <a:lvl2pPr marL="1418417" indent="0">
              <a:buNone/>
              <a:defRPr sz="6205">
                <a:solidFill>
                  <a:schemeClr val="tx1">
                    <a:tint val="75000"/>
                  </a:schemeClr>
                </a:solidFill>
              </a:defRPr>
            </a:lvl2pPr>
            <a:lvl3pPr marL="2836835" indent="0">
              <a:buNone/>
              <a:defRPr sz="5584">
                <a:solidFill>
                  <a:schemeClr val="tx1">
                    <a:tint val="75000"/>
                  </a:schemeClr>
                </a:solidFill>
              </a:defRPr>
            </a:lvl3pPr>
            <a:lvl4pPr marL="4255252" indent="0">
              <a:buNone/>
              <a:defRPr sz="4964">
                <a:solidFill>
                  <a:schemeClr val="tx1">
                    <a:tint val="75000"/>
                  </a:schemeClr>
                </a:solidFill>
              </a:defRPr>
            </a:lvl4pPr>
            <a:lvl5pPr marL="5673669" indent="0">
              <a:buNone/>
              <a:defRPr sz="4964">
                <a:solidFill>
                  <a:schemeClr val="tx1">
                    <a:tint val="75000"/>
                  </a:schemeClr>
                </a:solidFill>
              </a:defRPr>
            </a:lvl5pPr>
            <a:lvl6pPr marL="7092086" indent="0">
              <a:buNone/>
              <a:defRPr sz="4964">
                <a:solidFill>
                  <a:schemeClr val="tx1">
                    <a:tint val="75000"/>
                  </a:schemeClr>
                </a:solidFill>
              </a:defRPr>
            </a:lvl6pPr>
            <a:lvl7pPr marL="8510504" indent="0">
              <a:buNone/>
              <a:defRPr sz="4964">
                <a:solidFill>
                  <a:schemeClr val="tx1">
                    <a:tint val="75000"/>
                  </a:schemeClr>
                </a:solidFill>
              </a:defRPr>
            </a:lvl7pPr>
            <a:lvl8pPr marL="9928921" indent="0">
              <a:buNone/>
              <a:defRPr sz="4964">
                <a:solidFill>
                  <a:schemeClr val="tx1">
                    <a:tint val="75000"/>
                  </a:schemeClr>
                </a:solidFill>
              </a:defRPr>
            </a:lvl8pPr>
            <a:lvl9pPr marL="11347338" indent="0">
              <a:buNone/>
              <a:defRPr sz="49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948E-13B7-4FF4-95B6-E0718552767A}" type="datetimeFigureOut">
              <a:rPr kumimoji="1" lang="ja-JP" altLang="en-US" smtClean="0"/>
              <a:t>2023/11/14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81A1-B712-4D1B-B2B1-123BFD8F54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1662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50343" y="13416653"/>
            <a:ext cx="12056666" cy="3197830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361616" y="13416653"/>
            <a:ext cx="12056666" cy="3197830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948E-13B7-4FF4-95B6-E0718552767A}" type="datetimeFigureOut">
              <a:rPr kumimoji="1" lang="ja-JP" altLang="en-US" smtClean="0"/>
              <a:t>2023/11/14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81A1-B712-4D1B-B2B1-123BFD8F54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8402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4038" y="2683342"/>
            <a:ext cx="24467939" cy="9741661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4041" y="12354992"/>
            <a:ext cx="12001256" cy="6054990"/>
          </a:xfrm>
        </p:spPr>
        <p:txBody>
          <a:bodyPr anchor="b"/>
          <a:lstStyle>
            <a:lvl1pPr marL="0" indent="0">
              <a:buNone/>
              <a:defRPr sz="7446" b="1"/>
            </a:lvl1pPr>
            <a:lvl2pPr marL="1418417" indent="0">
              <a:buNone/>
              <a:defRPr sz="6205" b="1"/>
            </a:lvl2pPr>
            <a:lvl3pPr marL="2836835" indent="0">
              <a:buNone/>
              <a:defRPr sz="5584" b="1"/>
            </a:lvl3pPr>
            <a:lvl4pPr marL="4255252" indent="0">
              <a:buNone/>
              <a:defRPr sz="4964" b="1"/>
            </a:lvl4pPr>
            <a:lvl5pPr marL="5673669" indent="0">
              <a:buNone/>
              <a:defRPr sz="4964" b="1"/>
            </a:lvl5pPr>
            <a:lvl6pPr marL="7092086" indent="0">
              <a:buNone/>
              <a:defRPr sz="4964" b="1"/>
            </a:lvl6pPr>
            <a:lvl7pPr marL="8510504" indent="0">
              <a:buNone/>
              <a:defRPr sz="4964" b="1"/>
            </a:lvl7pPr>
            <a:lvl8pPr marL="9928921" indent="0">
              <a:buNone/>
              <a:defRPr sz="4964" b="1"/>
            </a:lvl8pPr>
            <a:lvl9pPr marL="11347338" indent="0">
              <a:buNone/>
              <a:defRPr sz="49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54041" y="18409982"/>
            <a:ext cx="12001256" cy="2707831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361618" y="12354992"/>
            <a:ext cx="12060361" cy="6054990"/>
          </a:xfrm>
        </p:spPr>
        <p:txBody>
          <a:bodyPr anchor="b"/>
          <a:lstStyle>
            <a:lvl1pPr marL="0" indent="0">
              <a:buNone/>
              <a:defRPr sz="7446" b="1"/>
            </a:lvl1pPr>
            <a:lvl2pPr marL="1418417" indent="0">
              <a:buNone/>
              <a:defRPr sz="6205" b="1"/>
            </a:lvl2pPr>
            <a:lvl3pPr marL="2836835" indent="0">
              <a:buNone/>
              <a:defRPr sz="5584" b="1"/>
            </a:lvl3pPr>
            <a:lvl4pPr marL="4255252" indent="0">
              <a:buNone/>
              <a:defRPr sz="4964" b="1"/>
            </a:lvl4pPr>
            <a:lvl5pPr marL="5673669" indent="0">
              <a:buNone/>
              <a:defRPr sz="4964" b="1"/>
            </a:lvl5pPr>
            <a:lvl6pPr marL="7092086" indent="0">
              <a:buNone/>
              <a:defRPr sz="4964" b="1"/>
            </a:lvl6pPr>
            <a:lvl7pPr marL="8510504" indent="0">
              <a:buNone/>
              <a:defRPr sz="4964" b="1"/>
            </a:lvl7pPr>
            <a:lvl8pPr marL="9928921" indent="0">
              <a:buNone/>
              <a:defRPr sz="4964" b="1"/>
            </a:lvl8pPr>
            <a:lvl9pPr marL="11347338" indent="0">
              <a:buNone/>
              <a:defRPr sz="49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361618" y="18409982"/>
            <a:ext cx="12060361" cy="2707831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948E-13B7-4FF4-95B6-E0718552767A}" type="datetimeFigureOut">
              <a:rPr kumimoji="1" lang="ja-JP" altLang="en-US" smtClean="0"/>
              <a:t>2023/11/14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81A1-B712-4D1B-B2B1-123BFD8F54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091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948E-13B7-4FF4-95B6-E0718552767A}" type="datetimeFigureOut">
              <a:rPr kumimoji="1" lang="ja-JP" altLang="en-US" smtClean="0"/>
              <a:t>2023/11/14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81A1-B712-4D1B-B2B1-123BFD8F54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9334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948E-13B7-4FF4-95B6-E0718552767A}" type="datetimeFigureOut">
              <a:rPr kumimoji="1" lang="ja-JP" altLang="en-US" smtClean="0"/>
              <a:t>2023/11/14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81A1-B712-4D1B-B2B1-123BFD8F54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5232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4038" y="3359997"/>
            <a:ext cx="9149620" cy="11759988"/>
          </a:xfrm>
        </p:spPr>
        <p:txBody>
          <a:bodyPr anchor="b"/>
          <a:lstStyle>
            <a:lvl1pPr>
              <a:defRPr sz="99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60361" y="7256671"/>
            <a:ext cx="14361616" cy="35816631"/>
          </a:xfrm>
        </p:spPr>
        <p:txBody>
          <a:bodyPr/>
          <a:lstStyle>
            <a:lvl1pPr>
              <a:defRPr sz="9928"/>
            </a:lvl1pPr>
            <a:lvl2pPr>
              <a:defRPr sz="8687"/>
            </a:lvl2pPr>
            <a:lvl3pPr>
              <a:defRPr sz="7446"/>
            </a:lvl3pPr>
            <a:lvl4pPr>
              <a:defRPr sz="6205"/>
            </a:lvl4pPr>
            <a:lvl5pPr>
              <a:defRPr sz="6205"/>
            </a:lvl5pPr>
            <a:lvl6pPr>
              <a:defRPr sz="6205"/>
            </a:lvl6pPr>
            <a:lvl7pPr>
              <a:defRPr sz="6205"/>
            </a:lvl7pPr>
            <a:lvl8pPr>
              <a:defRPr sz="6205"/>
            </a:lvl8pPr>
            <a:lvl9pPr>
              <a:defRPr sz="620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54038" y="15119985"/>
            <a:ext cx="9149620" cy="28011643"/>
          </a:xfrm>
        </p:spPr>
        <p:txBody>
          <a:bodyPr/>
          <a:lstStyle>
            <a:lvl1pPr marL="0" indent="0">
              <a:buNone/>
              <a:defRPr sz="4964"/>
            </a:lvl1pPr>
            <a:lvl2pPr marL="1418417" indent="0">
              <a:buNone/>
              <a:defRPr sz="4343"/>
            </a:lvl2pPr>
            <a:lvl3pPr marL="2836835" indent="0">
              <a:buNone/>
              <a:defRPr sz="3723"/>
            </a:lvl3pPr>
            <a:lvl4pPr marL="4255252" indent="0">
              <a:buNone/>
              <a:defRPr sz="3102"/>
            </a:lvl4pPr>
            <a:lvl5pPr marL="5673669" indent="0">
              <a:buNone/>
              <a:defRPr sz="3102"/>
            </a:lvl5pPr>
            <a:lvl6pPr marL="7092086" indent="0">
              <a:buNone/>
              <a:defRPr sz="3102"/>
            </a:lvl6pPr>
            <a:lvl7pPr marL="8510504" indent="0">
              <a:buNone/>
              <a:defRPr sz="3102"/>
            </a:lvl7pPr>
            <a:lvl8pPr marL="9928921" indent="0">
              <a:buNone/>
              <a:defRPr sz="3102"/>
            </a:lvl8pPr>
            <a:lvl9pPr marL="11347338" indent="0">
              <a:buNone/>
              <a:defRPr sz="3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948E-13B7-4FF4-95B6-E0718552767A}" type="datetimeFigureOut">
              <a:rPr kumimoji="1" lang="ja-JP" altLang="en-US" smtClean="0"/>
              <a:t>2023/11/14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81A1-B712-4D1B-B2B1-123BFD8F54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7965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4038" y="3359997"/>
            <a:ext cx="9149620" cy="11759988"/>
          </a:xfrm>
        </p:spPr>
        <p:txBody>
          <a:bodyPr anchor="b"/>
          <a:lstStyle>
            <a:lvl1pPr>
              <a:defRPr sz="99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060361" y="7256671"/>
            <a:ext cx="14361616" cy="35816631"/>
          </a:xfrm>
        </p:spPr>
        <p:txBody>
          <a:bodyPr anchor="t"/>
          <a:lstStyle>
            <a:lvl1pPr marL="0" indent="0">
              <a:buNone/>
              <a:defRPr sz="9928"/>
            </a:lvl1pPr>
            <a:lvl2pPr marL="1418417" indent="0">
              <a:buNone/>
              <a:defRPr sz="8687"/>
            </a:lvl2pPr>
            <a:lvl3pPr marL="2836835" indent="0">
              <a:buNone/>
              <a:defRPr sz="7446"/>
            </a:lvl3pPr>
            <a:lvl4pPr marL="4255252" indent="0">
              <a:buNone/>
              <a:defRPr sz="6205"/>
            </a:lvl4pPr>
            <a:lvl5pPr marL="5673669" indent="0">
              <a:buNone/>
              <a:defRPr sz="6205"/>
            </a:lvl5pPr>
            <a:lvl6pPr marL="7092086" indent="0">
              <a:buNone/>
              <a:defRPr sz="6205"/>
            </a:lvl6pPr>
            <a:lvl7pPr marL="8510504" indent="0">
              <a:buNone/>
              <a:defRPr sz="6205"/>
            </a:lvl7pPr>
            <a:lvl8pPr marL="9928921" indent="0">
              <a:buNone/>
              <a:defRPr sz="6205"/>
            </a:lvl8pPr>
            <a:lvl9pPr marL="11347338" indent="0">
              <a:buNone/>
              <a:defRPr sz="6205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54038" y="15119985"/>
            <a:ext cx="9149620" cy="28011643"/>
          </a:xfrm>
        </p:spPr>
        <p:txBody>
          <a:bodyPr/>
          <a:lstStyle>
            <a:lvl1pPr marL="0" indent="0">
              <a:buNone/>
              <a:defRPr sz="4964"/>
            </a:lvl1pPr>
            <a:lvl2pPr marL="1418417" indent="0">
              <a:buNone/>
              <a:defRPr sz="4343"/>
            </a:lvl2pPr>
            <a:lvl3pPr marL="2836835" indent="0">
              <a:buNone/>
              <a:defRPr sz="3723"/>
            </a:lvl3pPr>
            <a:lvl4pPr marL="4255252" indent="0">
              <a:buNone/>
              <a:defRPr sz="3102"/>
            </a:lvl4pPr>
            <a:lvl5pPr marL="5673669" indent="0">
              <a:buNone/>
              <a:defRPr sz="3102"/>
            </a:lvl5pPr>
            <a:lvl6pPr marL="7092086" indent="0">
              <a:buNone/>
              <a:defRPr sz="3102"/>
            </a:lvl6pPr>
            <a:lvl7pPr marL="8510504" indent="0">
              <a:buNone/>
              <a:defRPr sz="3102"/>
            </a:lvl7pPr>
            <a:lvl8pPr marL="9928921" indent="0">
              <a:buNone/>
              <a:defRPr sz="3102"/>
            </a:lvl8pPr>
            <a:lvl9pPr marL="11347338" indent="0">
              <a:buNone/>
              <a:defRPr sz="3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948E-13B7-4FF4-95B6-E0718552767A}" type="datetimeFigureOut">
              <a:rPr kumimoji="1" lang="ja-JP" altLang="en-US" smtClean="0"/>
              <a:t>2023/11/14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81A1-B712-4D1B-B2B1-123BFD8F54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7709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50343" y="2683342"/>
            <a:ext cx="24467939" cy="9741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343" y="13416653"/>
            <a:ext cx="24467939" cy="319783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50343" y="46713298"/>
            <a:ext cx="6382941" cy="2683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AB948E-13B7-4FF4-95B6-E0718552767A}" type="datetimeFigureOut">
              <a:rPr kumimoji="1" lang="ja-JP" altLang="en-US" smtClean="0"/>
              <a:t>2023/11/14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97107" y="46713298"/>
            <a:ext cx="9574411" cy="2683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035341" y="46713298"/>
            <a:ext cx="6382941" cy="2683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581A1-B712-4D1B-B2B1-123BFD8F54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3948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2836835" rtl="0" eaLnBrk="1" latinLnBrk="0" hangingPunct="1">
        <a:lnSpc>
          <a:spcPct val="90000"/>
        </a:lnSpc>
        <a:spcBef>
          <a:spcPct val="0"/>
        </a:spcBef>
        <a:buNone/>
        <a:defRPr kumimoji="1" sz="136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09209" indent="-709209" algn="l" defTabSz="2836835" rtl="0" eaLnBrk="1" latinLnBrk="0" hangingPunct="1">
        <a:lnSpc>
          <a:spcPct val="90000"/>
        </a:lnSpc>
        <a:spcBef>
          <a:spcPts val="3102"/>
        </a:spcBef>
        <a:buFont typeface="Arial" panose="020B0604020202020204" pitchFamily="34" charset="0"/>
        <a:buChar char="•"/>
        <a:defRPr kumimoji="1" sz="8687" kern="1200">
          <a:solidFill>
            <a:schemeClr val="tx1"/>
          </a:solidFill>
          <a:latin typeface="+mn-lt"/>
          <a:ea typeface="+mn-ea"/>
          <a:cs typeface="+mn-cs"/>
        </a:defRPr>
      </a:lvl1pPr>
      <a:lvl2pPr marL="2127626" indent="-709209" algn="l" defTabSz="2836835" rtl="0" eaLnBrk="1" latinLnBrk="0" hangingPunct="1">
        <a:lnSpc>
          <a:spcPct val="90000"/>
        </a:lnSpc>
        <a:spcBef>
          <a:spcPts val="1551"/>
        </a:spcBef>
        <a:buFont typeface="Arial" panose="020B0604020202020204" pitchFamily="34" charset="0"/>
        <a:buChar char="•"/>
        <a:defRPr kumimoji="1" sz="7446" kern="1200">
          <a:solidFill>
            <a:schemeClr val="tx1"/>
          </a:solidFill>
          <a:latin typeface="+mn-lt"/>
          <a:ea typeface="+mn-ea"/>
          <a:cs typeface="+mn-cs"/>
        </a:defRPr>
      </a:lvl2pPr>
      <a:lvl3pPr marL="3546043" indent="-709209" algn="l" defTabSz="2836835" rtl="0" eaLnBrk="1" latinLnBrk="0" hangingPunct="1">
        <a:lnSpc>
          <a:spcPct val="90000"/>
        </a:lnSpc>
        <a:spcBef>
          <a:spcPts val="1551"/>
        </a:spcBef>
        <a:buFont typeface="Arial" panose="020B0604020202020204" pitchFamily="34" charset="0"/>
        <a:buChar char="•"/>
        <a:defRPr kumimoji="1" sz="6205" kern="1200">
          <a:solidFill>
            <a:schemeClr val="tx1"/>
          </a:solidFill>
          <a:latin typeface="+mn-lt"/>
          <a:ea typeface="+mn-ea"/>
          <a:cs typeface="+mn-cs"/>
        </a:defRPr>
      </a:lvl3pPr>
      <a:lvl4pPr marL="4964460" indent="-709209" algn="l" defTabSz="2836835" rtl="0" eaLnBrk="1" latinLnBrk="0" hangingPunct="1">
        <a:lnSpc>
          <a:spcPct val="90000"/>
        </a:lnSpc>
        <a:spcBef>
          <a:spcPts val="1551"/>
        </a:spcBef>
        <a:buFont typeface="Arial" panose="020B0604020202020204" pitchFamily="34" charset="0"/>
        <a:buChar char="•"/>
        <a:defRPr kumimoji="1" sz="5584" kern="1200">
          <a:solidFill>
            <a:schemeClr val="tx1"/>
          </a:solidFill>
          <a:latin typeface="+mn-lt"/>
          <a:ea typeface="+mn-ea"/>
          <a:cs typeface="+mn-cs"/>
        </a:defRPr>
      </a:lvl4pPr>
      <a:lvl5pPr marL="6382878" indent="-709209" algn="l" defTabSz="2836835" rtl="0" eaLnBrk="1" latinLnBrk="0" hangingPunct="1">
        <a:lnSpc>
          <a:spcPct val="90000"/>
        </a:lnSpc>
        <a:spcBef>
          <a:spcPts val="1551"/>
        </a:spcBef>
        <a:buFont typeface="Arial" panose="020B0604020202020204" pitchFamily="34" charset="0"/>
        <a:buChar char="•"/>
        <a:defRPr kumimoji="1" sz="5584" kern="1200">
          <a:solidFill>
            <a:schemeClr val="tx1"/>
          </a:solidFill>
          <a:latin typeface="+mn-lt"/>
          <a:ea typeface="+mn-ea"/>
          <a:cs typeface="+mn-cs"/>
        </a:defRPr>
      </a:lvl5pPr>
      <a:lvl6pPr marL="7801295" indent="-709209" algn="l" defTabSz="2836835" rtl="0" eaLnBrk="1" latinLnBrk="0" hangingPunct="1">
        <a:lnSpc>
          <a:spcPct val="90000"/>
        </a:lnSpc>
        <a:spcBef>
          <a:spcPts val="1551"/>
        </a:spcBef>
        <a:buFont typeface="Arial" panose="020B0604020202020204" pitchFamily="34" charset="0"/>
        <a:buChar char="•"/>
        <a:defRPr kumimoji="1" sz="5584" kern="1200">
          <a:solidFill>
            <a:schemeClr val="tx1"/>
          </a:solidFill>
          <a:latin typeface="+mn-lt"/>
          <a:ea typeface="+mn-ea"/>
          <a:cs typeface="+mn-cs"/>
        </a:defRPr>
      </a:lvl6pPr>
      <a:lvl7pPr marL="9219712" indent="-709209" algn="l" defTabSz="2836835" rtl="0" eaLnBrk="1" latinLnBrk="0" hangingPunct="1">
        <a:lnSpc>
          <a:spcPct val="90000"/>
        </a:lnSpc>
        <a:spcBef>
          <a:spcPts val="1551"/>
        </a:spcBef>
        <a:buFont typeface="Arial" panose="020B0604020202020204" pitchFamily="34" charset="0"/>
        <a:buChar char="•"/>
        <a:defRPr kumimoji="1" sz="5584" kern="1200">
          <a:solidFill>
            <a:schemeClr val="tx1"/>
          </a:solidFill>
          <a:latin typeface="+mn-lt"/>
          <a:ea typeface="+mn-ea"/>
          <a:cs typeface="+mn-cs"/>
        </a:defRPr>
      </a:lvl7pPr>
      <a:lvl8pPr marL="10638130" indent="-709209" algn="l" defTabSz="2836835" rtl="0" eaLnBrk="1" latinLnBrk="0" hangingPunct="1">
        <a:lnSpc>
          <a:spcPct val="90000"/>
        </a:lnSpc>
        <a:spcBef>
          <a:spcPts val="1551"/>
        </a:spcBef>
        <a:buFont typeface="Arial" panose="020B0604020202020204" pitchFamily="34" charset="0"/>
        <a:buChar char="•"/>
        <a:defRPr kumimoji="1" sz="5584" kern="1200">
          <a:solidFill>
            <a:schemeClr val="tx1"/>
          </a:solidFill>
          <a:latin typeface="+mn-lt"/>
          <a:ea typeface="+mn-ea"/>
          <a:cs typeface="+mn-cs"/>
        </a:defRPr>
      </a:lvl8pPr>
      <a:lvl9pPr marL="12056547" indent="-709209" algn="l" defTabSz="2836835" rtl="0" eaLnBrk="1" latinLnBrk="0" hangingPunct="1">
        <a:lnSpc>
          <a:spcPct val="90000"/>
        </a:lnSpc>
        <a:spcBef>
          <a:spcPts val="1551"/>
        </a:spcBef>
        <a:buFont typeface="Arial" panose="020B0604020202020204" pitchFamily="34" charset="0"/>
        <a:buChar char="•"/>
        <a:defRPr kumimoji="1" sz="55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36835" rtl="0" eaLnBrk="1" latinLnBrk="0" hangingPunct="1">
        <a:defRPr kumimoji="1" sz="5584" kern="1200">
          <a:solidFill>
            <a:schemeClr val="tx1"/>
          </a:solidFill>
          <a:latin typeface="+mn-lt"/>
          <a:ea typeface="+mn-ea"/>
          <a:cs typeface="+mn-cs"/>
        </a:defRPr>
      </a:lvl1pPr>
      <a:lvl2pPr marL="1418417" algn="l" defTabSz="2836835" rtl="0" eaLnBrk="1" latinLnBrk="0" hangingPunct="1">
        <a:defRPr kumimoji="1" sz="5584" kern="1200">
          <a:solidFill>
            <a:schemeClr val="tx1"/>
          </a:solidFill>
          <a:latin typeface="+mn-lt"/>
          <a:ea typeface="+mn-ea"/>
          <a:cs typeface="+mn-cs"/>
        </a:defRPr>
      </a:lvl2pPr>
      <a:lvl3pPr marL="2836835" algn="l" defTabSz="2836835" rtl="0" eaLnBrk="1" latinLnBrk="0" hangingPunct="1">
        <a:defRPr kumimoji="1" sz="5584" kern="1200">
          <a:solidFill>
            <a:schemeClr val="tx1"/>
          </a:solidFill>
          <a:latin typeface="+mn-lt"/>
          <a:ea typeface="+mn-ea"/>
          <a:cs typeface="+mn-cs"/>
        </a:defRPr>
      </a:lvl3pPr>
      <a:lvl4pPr marL="4255252" algn="l" defTabSz="2836835" rtl="0" eaLnBrk="1" latinLnBrk="0" hangingPunct="1">
        <a:defRPr kumimoji="1" sz="5584" kern="1200">
          <a:solidFill>
            <a:schemeClr val="tx1"/>
          </a:solidFill>
          <a:latin typeface="+mn-lt"/>
          <a:ea typeface="+mn-ea"/>
          <a:cs typeface="+mn-cs"/>
        </a:defRPr>
      </a:lvl4pPr>
      <a:lvl5pPr marL="5673669" algn="l" defTabSz="2836835" rtl="0" eaLnBrk="1" latinLnBrk="0" hangingPunct="1">
        <a:defRPr kumimoji="1" sz="5584" kern="1200">
          <a:solidFill>
            <a:schemeClr val="tx1"/>
          </a:solidFill>
          <a:latin typeface="+mn-lt"/>
          <a:ea typeface="+mn-ea"/>
          <a:cs typeface="+mn-cs"/>
        </a:defRPr>
      </a:lvl5pPr>
      <a:lvl6pPr marL="7092086" algn="l" defTabSz="2836835" rtl="0" eaLnBrk="1" latinLnBrk="0" hangingPunct="1">
        <a:defRPr kumimoji="1" sz="5584" kern="1200">
          <a:solidFill>
            <a:schemeClr val="tx1"/>
          </a:solidFill>
          <a:latin typeface="+mn-lt"/>
          <a:ea typeface="+mn-ea"/>
          <a:cs typeface="+mn-cs"/>
        </a:defRPr>
      </a:lvl6pPr>
      <a:lvl7pPr marL="8510504" algn="l" defTabSz="2836835" rtl="0" eaLnBrk="1" latinLnBrk="0" hangingPunct="1">
        <a:defRPr kumimoji="1" sz="5584" kern="1200">
          <a:solidFill>
            <a:schemeClr val="tx1"/>
          </a:solidFill>
          <a:latin typeface="+mn-lt"/>
          <a:ea typeface="+mn-ea"/>
          <a:cs typeface="+mn-cs"/>
        </a:defRPr>
      </a:lvl7pPr>
      <a:lvl8pPr marL="9928921" algn="l" defTabSz="2836835" rtl="0" eaLnBrk="1" latinLnBrk="0" hangingPunct="1">
        <a:defRPr kumimoji="1" sz="5584" kern="1200">
          <a:solidFill>
            <a:schemeClr val="tx1"/>
          </a:solidFill>
          <a:latin typeface="+mn-lt"/>
          <a:ea typeface="+mn-ea"/>
          <a:cs typeface="+mn-cs"/>
        </a:defRPr>
      </a:lvl8pPr>
      <a:lvl9pPr marL="11347338" algn="l" defTabSz="2836835" rtl="0" eaLnBrk="1" latinLnBrk="0" hangingPunct="1">
        <a:defRPr kumimoji="1" sz="55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DCCF17F0-8825-4AB8-C396-D89EF5B0B898}"/>
              </a:ext>
            </a:extLst>
          </p:cNvPr>
          <p:cNvGrpSpPr/>
          <p:nvPr/>
        </p:nvGrpSpPr>
        <p:grpSpPr>
          <a:xfrm>
            <a:off x="451131" y="419905"/>
            <a:ext cx="13220700" cy="12502700"/>
            <a:chOff x="451131" y="349567"/>
            <a:chExt cx="13220700" cy="12502700"/>
          </a:xfrm>
        </p:grpSpPr>
        <p:sp>
          <p:nvSpPr>
            <p:cNvPr id="17" name="Rectangle 7">
              <a:extLst>
                <a:ext uri="{FF2B5EF4-FFF2-40B4-BE49-F238E27FC236}">
                  <a16:creationId xmlns:a16="http://schemas.microsoft.com/office/drawing/2014/main" id="{DF34BF7C-F68A-407C-CD6A-198F4C3B30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131" y="349567"/>
              <a:ext cx="13220700" cy="12502700"/>
            </a:xfrm>
            <a:prstGeom prst="rect">
              <a:avLst/>
            </a:prstGeom>
            <a:solidFill>
              <a:schemeClr val="bg2"/>
            </a:solidFill>
            <a:ln w="25560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ja-JP" altLang="en-US"/>
            </a:p>
          </p:txBody>
        </p:sp>
        <p:sp>
          <p:nvSpPr>
            <p:cNvPr id="18" name="Rectangle 12">
              <a:extLst>
                <a:ext uri="{FF2B5EF4-FFF2-40B4-BE49-F238E27FC236}">
                  <a16:creationId xmlns:a16="http://schemas.microsoft.com/office/drawing/2014/main" id="{817D6CE9-0481-7C33-3208-6CA1E0DE8B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087" y="349567"/>
              <a:ext cx="13166725" cy="1184275"/>
            </a:xfrm>
            <a:prstGeom prst="rect">
              <a:avLst/>
            </a:prstGeom>
            <a:solidFill>
              <a:srgbClr val="1F98D9"/>
            </a:soli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8876" tIns="44438" rIns="88876" bIns="44438"/>
            <a:lstStyle>
              <a:lvl1pPr>
                <a:lnSpc>
                  <a:spcPct val="102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  <a:tab pos="10134600" algn="l"/>
                  <a:tab pos="10858500" algn="l"/>
                  <a:tab pos="11582400" algn="l"/>
                  <a:tab pos="12306300" algn="l"/>
                  <a:tab pos="13030200" algn="l"/>
                </a:tabLst>
                <a:defRPr sz="176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102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  <a:tab pos="10134600" algn="l"/>
                  <a:tab pos="10858500" algn="l"/>
                  <a:tab pos="11582400" algn="l"/>
                  <a:tab pos="12306300" algn="l"/>
                  <a:tab pos="13030200" algn="l"/>
                </a:tabLst>
                <a:defRPr sz="132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102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  <a:tab pos="10134600" algn="l"/>
                  <a:tab pos="10858500" algn="l"/>
                  <a:tab pos="11582400" algn="l"/>
                  <a:tab pos="12306300" algn="l"/>
                  <a:tab pos="13030200" algn="l"/>
                </a:tabLst>
                <a:defRPr sz="11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102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  <a:tab pos="10134600" algn="l"/>
                  <a:tab pos="10858500" algn="l"/>
                  <a:tab pos="11582400" algn="l"/>
                  <a:tab pos="12306300" algn="l"/>
                  <a:tab pos="13030200" algn="l"/>
                </a:tabLst>
                <a:defRPr sz="11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102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  <a:tab pos="10134600" algn="l"/>
                  <a:tab pos="10858500" algn="l"/>
                  <a:tab pos="11582400" algn="l"/>
                  <a:tab pos="12306300" algn="l"/>
                  <a:tab pos="130302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  <a:tab pos="10134600" algn="l"/>
                  <a:tab pos="10858500" algn="l"/>
                  <a:tab pos="11582400" algn="l"/>
                  <a:tab pos="12306300" algn="l"/>
                  <a:tab pos="130302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  <a:tab pos="10134600" algn="l"/>
                  <a:tab pos="10858500" algn="l"/>
                  <a:tab pos="11582400" algn="l"/>
                  <a:tab pos="12306300" algn="l"/>
                  <a:tab pos="130302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  <a:tab pos="10134600" algn="l"/>
                  <a:tab pos="10858500" algn="l"/>
                  <a:tab pos="11582400" algn="l"/>
                  <a:tab pos="12306300" algn="l"/>
                  <a:tab pos="130302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  <a:tab pos="10134600" algn="l"/>
                  <a:tab pos="10858500" algn="l"/>
                  <a:tab pos="11582400" algn="l"/>
                  <a:tab pos="12306300" algn="l"/>
                  <a:tab pos="130302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defTabSz="444725" eaLnBrk="1" hangingPunct="1">
                <a:lnSpc>
                  <a:spcPct val="100000"/>
                </a:lnSpc>
                <a:spcAft>
                  <a:spcPct val="0"/>
                </a:spcAft>
                <a:defRPr/>
              </a:pPr>
              <a:r>
                <a:rPr lang="ja-JP" altLang="en-US" sz="7110" dirty="0">
                  <a:solidFill>
                    <a:srgbClr val="FFFFFF"/>
                  </a:solidFill>
                </a:rPr>
                <a:t>はじめに</a:t>
              </a:r>
              <a:endParaRPr lang="en-GB" altLang="ja-JP" sz="711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6EEA1C91-3262-CFF7-AB15-3F1268201136}"/>
              </a:ext>
            </a:extLst>
          </p:cNvPr>
          <p:cNvGrpSpPr/>
          <p:nvPr/>
        </p:nvGrpSpPr>
        <p:grpSpPr>
          <a:xfrm>
            <a:off x="451131" y="13321048"/>
            <a:ext cx="13268656" cy="15799076"/>
            <a:chOff x="483857" y="1293170"/>
            <a:chExt cx="13268656" cy="19020575"/>
          </a:xfrm>
        </p:grpSpPr>
        <p:sp>
          <p:nvSpPr>
            <p:cNvPr id="22" name="Rectangle 7">
              <a:extLst>
                <a:ext uri="{FF2B5EF4-FFF2-40B4-BE49-F238E27FC236}">
                  <a16:creationId xmlns:a16="http://schemas.microsoft.com/office/drawing/2014/main" id="{82DD69FC-02B3-A0FC-DECA-AD6B653D8F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1813" y="1516327"/>
              <a:ext cx="13220700" cy="18797418"/>
            </a:xfrm>
            <a:prstGeom prst="rect">
              <a:avLst/>
            </a:prstGeom>
            <a:solidFill>
              <a:schemeClr val="bg2"/>
            </a:solidFill>
            <a:ln w="25560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ja-JP" altLang="en-US" dirty="0"/>
            </a:p>
          </p:txBody>
        </p:sp>
        <p:sp>
          <p:nvSpPr>
            <p:cNvPr id="23" name="Rectangle 12">
              <a:extLst>
                <a:ext uri="{FF2B5EF4-FFF2-40B4-BE49-F238E27FC236}">
                  <a16:creationId xmlns:a16="http://schemas.microsoft.com/office/drawing/2014/main" id="{87B2902C-A700-D3ED-C8FB-AECDF48260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857" y="1293170"/>
              <a:ext cx="13166725" cy="1184275"/>
            </a:xfrm>
            <a:prstGeom prst="rect">
              <a:avLst/>
            </a:prstGeom>
            <a:solidFill>
              <a:srgbClr val="1F98D9"/>
            </a:soli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8876" tIns="44438" rIns="88876" bIns="44438"/>
            <a:lstStyle>
              <a:lvl1pPr>
                <a:lnSpc>
                  <a:spcPct val="102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  <a:tab pos="10134600" algn="l"/>
                  <a:tab pos="10858500" algn="l"/>
                  <a:tab pos="11582400" algn="l"/>
                  <a:tab pos="12306300" algn="l"/>
                  <a:tab pos="13030200" algn="l"/>
                </a:tabLst>
                <a:defRPr sz="176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102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  <a:tab pos="10134600" algn="l"/>
                  <a:tab pos="10858500" algn="l"/>
                  <a:tab pos="11582400" algn="l"/>
                  <a:tab pos="12306300" algn="l"/>
                  <a:tab pos="13030200" algn="l"/>
                </a:tabLst>
                <a:defRPr sz="132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102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  <a:tab pos="10134600" algn="l"/>
                  <a:tab pos="10858500" algn="l"/>
                  <a:tab pos="11582400" algn="l"/>
                  <a:tab pos="12306300" algn="l"/>
                  <a:tab pos="13030200" algn="l"/>
                </a:tabLst>
                <a:defRPr sz="11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102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  <a:tab pos="10134600" algn="l"/>
                  <a:tab pos="10858500" algn="l"/>
                  <a:tab pos="11582400" algn="l"/>
                  <a:tab pos="12306300" algn="l"/>
                  <a:tab pos="13030200" algn="l"/>
                </a:tabLst>
                <a:defRPr sz="11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102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  <a:tab pos="10134600" algn="l"/>
                  <a:tab pos="10858500" algn="l"/>
                  <a:tab pos="11582400" algn="l"/>
                  <a:tab pos="12306300" algn="l"/>
                  <a:tab pos="130302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  <a:tab pos="10134600" algn="l"/>
                  <a:tab pos="10858500" algn="l"/>
                  <a:tab pos="11582400" algn="l"/>
                  <a:tab pos="12306300" algn="l"/>
                  <a:tab pos="130302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  <a:tab pos="10134600" algn="l"/>
                  <a:tab pos="10858500" algn="l"/>
                  <a:tab pos="11582400" algn="l"/>
                  <a:tab pos="12306300" algn="l"/>
                  <a:tab pos="130302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  <a:tab pos="10134600" algn="l"/>
                  <a:tab pos="10858500" algn="l"/>
                  <a:tab pos="11582400" algn="l"/>
                  <a:tab pos="12306300" algn="l"/>
                  <a:tab pos="130302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  <a:tab pos="10134600" algn="l"/>
                  <a:tab pos="10858500" algn="l"/>
                  <a:tab pos="11582400" algn="l"/>
                  <a:tab pos="12306300" algn="l"/>
                  <a:tab pos="130302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defTabSz="444725" eaLnBrk="1" hangingPunct="1">
                <a:lnSpc>
                  <a:spcPct val="100000"/>
                </a:lnSpc>
                <a:spcAft>
                  <a:spcPct val="0"/>
                </a:spcAft>
                <a:defRPr/>
              </a:pPr>
              <a:r>
                <a:rPr lang="ja-JP" altLang="en-US" sz="7110" dirty="0">
                  <a:solidFill>
                    <a:srgbClr val="FFFFFF"/>
                  </a:solidFill>
                </a:rPr>
                <a:t>方法</a:t>
              </a:r>
              <a:endParaRPr lang="en-GB" altLang="ja-JP" sz="711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F06769AB-9989-3445-CA7F-3749ECD3D411}"/>
              </a:ext>
            </a:extLst>
          </p:cNvPr>
          <p:cNvGrpSpPr/>
          <p:nvPr/>
        </p:nvGrpSpPr>
        <p:grpSpPr>
          <a:xfrm>
            <a:off x="499087" y="29843016"/>
            <a:ext cx="13220700" cy="19693441"/>
            <a:chOff x="531813" y="2392836"/>
            <a:chExt cx="13220700" cy="19693441"/>
          </a:xfrm>
        </p:grpSpPr>
        <p:sp>
          <p:nvSpPr>
            <p:cNvPr id="28" name="Rectangle 7">
              <a:extLst>
                <a:ext uri="{FF2B5EF4-FFF2-40B4-BE49-F238E27FC236}">
                  <a16:creationId xmlns:a16="http://schemas.microsoft.com/office/drawing/2014/main" id="{592D5528-B7F9-FF75-F9D2-1D1C20FABF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1813" y="2392836"/>
              <a:ext cx="13220700" cy="19693441"/>
            </a:xfrm>
            <a:prstGeom prst="rect">
              <a:avLst/>
            </a:prstGeom>
            <a:solidFill>
              <a:schemeClr val="bg2"/>
            </a:solidFill>
            <a:ln w="25560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ja-JP" altLang="en-US" dirty="0"/>
            </a:p>
          </p:txBody>
        </p:sp>
        <p:sp>
          <p:nvSpPr>
            <p:cNvPr id="29" name="Rectangle 12">
              <a:extLst>
                <a:ext uri="{FF2B5EF4-FFF2-40B4-BE49-F238E27FC236}">
                  <a16:creationId xmlns:a16="http://schemas.microsoft.com/office/drawing/2014/main" id="{8378E7EE-A6F2-BDA2-E64A-C86B328BC2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6737" y="2392836"/>
              <a:ext cx="13166725" cy="1184275"/>
            </a:xfrm>
            <a:prstGeom prst="rect">
              <a:avLst/>
            </a:prstGeom>
            <a:solidFill>
              <a:srgbClr val="1F98D9"/>
            </a:soli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8876" tIns="44438" rIns="88876" bIns="44438"/>
            <a:lstStyle>
              <a:lvl1pPr>
                <a:lnSpc>
                  <a:spcPct val="102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  <a:tab pos="10134600" algn="l"/>
                  <a:tab pos="10858500" algn="l"/>
                  <a:tab pos="11582400" algn="l"/>
                  <a:tab pos="12306300" algn="l"/>
                  <a:tab pos="13030200" algn="l"/>
                </a:tabLst>
                <a:defRPr sz="176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102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  <a:tab pos="10134600" algn="l"/>
                  <a:tab pos="10858500" algn="l"/>
                  <a:tab pos="11582400" algn="l"/>
                  <a:tab pos="12306300" algn="l"/>
                  <a:tab pos="13030200" algn="l"/>
                </a:tabLst>
                <a:defRPr sz="132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102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  <a:tab pos="10134600" algn="l"/>
                  <a:tab pos="10858500" algn="l"/>
                  <a:tab pos="11582400" algn="l"/>
                  <a:tab pos="12306300" algn="l"/>
                  <a:tab pos="13030200" algn="l"/>
                </a:tabLst>
                <a:defRPr sz="11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102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  <a:tab pos="10134600" algn="l"/>
                  <a:tab pos="10858500" algn="l"/>
                  <a:tab pos="11582400" algn="l"/>
                  <a:tab pos="12306300" algn="l"/>
                  <a:tab pos="13030200" algn="l"/>
                </a:tabLst>
                <a:defRPr sz="11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102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  <a:tab pos="10134600" algn="l"/>
                  <a:tab pos="10858500" algn="l"/>
                  <a:tab pos="11582400" algn="l"/>
                  <a:tab pos="12306300" algn="l"/>
                  <a:tab pos="130302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  <a:tab pos="10134600" algn="l"/>
                  <a:tab pos="10858500" algn="l"/>
                  <a:tab pos="11582400" algn="l"/>
                  <a:tab pos="12306300" algn="l"/>
                  <a:tab pos="130302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  <a:tab pos="10134600" algn="l"/>
                  <a:tab pos="10858500" algn="l"/>
                  <a:tab pos="11582400" algn="l"/>
                  <a:tab pos="12306300" algn="l"/>
                  <a:tab pos="130302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  <a:tab pos="10134600" algn="l"/>
                  <a:tab pos="10858500" algn="l"/>
                  <a:tab pos="11582400" algn="l"/>
                  <a:tab pos="12306300" algn="l"/>
                  <a:tab pos="130302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  <a:tab pos="10134600" algn="l"/>
                  <a:tab pos="10858500" algn="l"/>
                  <a:tab pos="11582400" algn="l"/>
                  <a:tab pos="12306300" algn="l"/>
                  <a:tab pos="130302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defTabSz="444725" eaLnBrk="1" hangingPunct="1">
                <a:lnSpc>
                  <a:spcPct val="100000"/>
                </a:lnSpc>
                <a:spcAft>
                  <a:spcPct val="0"/>
                </a:spcAft>
                <a:defRPr/>
              </a:pPr>
              <a:r>
                <a:rPr lang="ja-JP" altLang="en-US" sz="7110" dirty="0">
                  <a:solidFill>
                    <a:srgbClr val="FFFFFF"/>
                  </a:solidFill>
                </a:rPr>
                <a:t>結果</a:t>
              </a:r>
              <a:endParaRPr lang="en-GB" altLang="ja-JP" sz="711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2190A116-1BBD-28A6-8B00-6EF358AEE2B8}"/>
              </a:ext>
            </a:extLst>
          </p:cNvPr>
          <p:cNvGrpSpPr/>
          <p:nvPr/>
        </p:nvGrpSpPr>
        <p:grpSpPr>
          <a:xfrm>
            <a:off x="14396244" y="29843016"/>
            <a:ext cx="13220700" cy="18317911"/>
            <a:chOff x="531813" y="22696227"/>
            <a:chExt cx="13220700" cy="18317911"/>
          </a:xfrm>
        </p:grpSpPr>
        <p:sp>
          <p:nvSpPr>
            <p:cNvPr id="32" name="Rectangle 7">
              <a:extLst>
                <a:ext uri="{FF2B5EF4-FFF2-40B4-BE49-F238E27FC236}">
                  <a16:creationId xmlns:a16="http://schemas.microsoft.com/office/drawing/2014/main" id="{AD0B8979-8DC9-418A-365B-2240D6BA5C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1813" y="23640194"/>
              <a:ext cx="13220700" cy="17373944"/>
            </a:xfrm>
            <a:prstGeom prst="rect">
              <a:avLst/>
            </a:prstGeom>
            <a:solidFill>
              <a:schemeClr val="bg2"/>
            </a:solidFill>
            <a:ln w="25560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ja-JP" altLang="en-US" dirty="0"/>
            </a:p>
          </p:txBody>
        </p:sp>
        <p:sp>
          <p:nvSpPr>
            <p:cNvPr id="33" name="Rectangle 12">
              <a:extLst>
                <a:ext uri="{FF2B5EF4-FFF2-40B4-BE49-F238E27FC236}">
                  <a16:creationId xmlns:a16="http://schemas.microsoft.com/office/drawing/2014/main" id="{FF90026D-C542-283C-41D4-9903C3F22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1813" y="22696227"/>
              <a:ext cx="13166725" cy="1184275"/>
            </a:xfrm>
            <a:prstGeom prst="rect">
              <a:avLst/>
            </a:prstGeom>
            <a:solidFill>
              <a:srgbClr val="1F98D9"/>
            </a:soli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8876" tIns="44438" rIns="88876" bIns="44438"/>
            <a:lstStyle>
              <a:lvl1pPr>
                <a:lnSpc>
                  <a:spcPct val="102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  <a:tab pos="10134600" algn="l"/>
                  <a:tab pos="10858500" algn="l"/>
                  <a:tab pos="11582400" algn="l"/>
                  <a:tab pos="12306300" algn="l"/>
                  <a:tab pos="13030200" algn="l"/>
                </a:tabLst>
                <a:defRPr sz="176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102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  <a:tab pos="10134600" algn="l"/>
                  <a:tab pos="10858500" algn="l"/>
                  <a:tab pos="11582400" algn="l"/>
                  <a:tab pos="12306300" algn="l"/>
                  <a:tab pos="13030200" algn="l"/>
                </a:tabLst>
                <a:defRPr sz="132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102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  <a:tab pos="10134600" algn="l"/>
                  <a:tab pos="10858500" algn="l"/>
                  <a:tab pos="11582400" algn="l"/>
                  <a:tab pos="12306300" algn="l"/>
                  <a:tab pos="13030200" algn="l"/>
                </a:tabLst>
                <a:defRPr sz="11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102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  <a:tab pos="10134600" algn="l"/>
                  <a:tab pos="10858500" algn="l"/>
                  <a:tab pos="11582400" algn="l"/>
                  <a:tab pos="12306300" algn="l"/>
                  <a:tab pos="13030200" algn="l"/>
                </a:tabLst>
                <a:defRPr sz="11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102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  <a:tab pos="10134600" algn="l"/>
                  <a:tab pos="10858500" algn="l"/>
                  <a:tab pos="11582400" algn="l"/>
                  <a:tab pos="12306300" algn="l"/>
                  <a:tab pos="130302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  <a:tab pos="10134600" algn="l"/>
                  <a:tab pos="10858500" algn="l"/>
                  <a:tab pos="11582400" algn="l"/>
                  <a:tab pos="12306300" algn="l"/>
                  <a:tab pos="130302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  <a:tab pos="10134600" algn="l"/>
                  <a:tab pos="10858500" algn="l"/>
                  <a:tab pos="11582400" algn="l"/>
                  <a:tab pos="12306300" algn="l"/>
                  <a:tab pos="130302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  <a:tab pos="10134600" algn="l"/>
                  <a:tab pos="10858500" algn="l"/>
                  <a:tab pos="11582400" algn="l"/>
                  <a:tab pos="12306300" algn="l"/>
                  <a:tab pos="130302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  <a:tab pos="10134600" algn="l"/>
                  <a:tab pos="10858500" algn="l"/>
                  <a:tab pos="11582400" algn="l"/>
                  <a:tab pos="12306300" algn="l"/>
                  <a:tab pos="130302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defTabSz="444725" eaLnBrk="1" hangingPunct="1">
                <a:lnSpc>
                  <a:spcPct val="100000"/>
                </a:lnSpc>
                <a:spcAft>
                  <a:spcPct val="0"/>
                </a:spcAft>
                <a:defRPr/>
              </a:pPr>
              <a:r>
                <a:rPr lang="ja-JP" altLang="en-US" sz="7110" dirty="0">
                  <a:solidFill>
                    <a:srgbClr val="FFFFFF"/>
                  </a:solidFill>
                </a:rPr>
                <a:t>結論</a:t>
              </a:r>
              <a:endParaRPr lang="en-GB" altLang="ja-JP" sz="711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F3384445-98FD-BD5C-E8B4-9C7967F9AA24}"/>
              </a:ext>
            </a:extLst>
          </p:cNvPr>
          <p:cNvGrpSpPr/>
          <p:nvPr/>
        </p:nvGrpSpPr>
        <p:grpSpPr>
          <a:xfrm>
            <a:off x="14450219" y="419904"/>
            <a:ext cx="13220700" cy="28700219"/>
            <a:chOff x="531813" y="17477974"/>
            <a:chExt cx="13220700" cy="28700219"/>
          </a:xfrm>
        </p:grpSpPr>
        <p:sp>
          <p:nvSpPr>
            <p:cNvPr id="35" name="Rectangle 7">
              <a:extLst>
                <a:ext uri="{FF2B5EF4-FFF2-40B4-BE49-F238E27FC236}">
                  <a16:creationId xmlns:a16="http://schemas.microsoft.com/office/drawing/2014/main" id="{3AF9E61E-9D9E-6924-F56D-A8E9C39714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1813" y="17477974"/>
              <a:ext cx="13220700" cy="28700219"/>
            </a:xfrm>
            <a:prstGeom prst="rect">
              <a:avLst/>
            </a:prstGeom>
            <a:solidFill>
              <a:schemeClr val="bg2"/>
            </a:solidFill>
            <a:ln w="25560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>
                <a:lnSpc>
                  <a:spcPct val="93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ja-JP" altLang="en-US" dirty="0"/>
            </a:p>
          </p:txBody>
        </p:sp>
        <p:sp>
          <p:nvSpPr>
            <p:cNvPr id="36" name="Rectangle 12">
              <a:extLst>
                <a:ext uri="{FF2B5EF4-FFF2-40B4-BE49-F238E27FC236}">
                  <a16:creationId xmlns:a16="http://schemas.microsoft.com/office/drawing/2014/main" id="{9C53F511-5294-DDF7-DCD8-0A2F974C24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1813" y="17491130"/>
              <a:ext cx="13166725" cy="1184275"/>
            </a:xfrm>
            <a:prstGeom prst="rect">
              <a:avLst/>
            </a:prstGeom>
            <a:solidFill>
              <a:srgbClr val="1F98D9"/>
            </a:soli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88876" tIns="44438" rIns="88876" bIns="44438"/>
            <a:lstStyle>
              <a:lvl1pPr>
                <a:lnSpc>
                  <a:spcPct val="102000"/>
                </a:lnSpc>
                <a:spcAft>
                  <a:spcPts val="142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  <a:tab pos="10134600" algn="l"/>
                  <a:tab pos="10858500" algn="l"/>
                  <a:tab pos="11582400" algn="l"/>
                  <a:tab pos="12306300" algn="l"/>
                  <a:tab pos="13030200" algn="l"/>
                </a:tabLst>
                <a:defRPr sz="176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1pPr>
              <a:lvl2pPr>
                <a:lnSpc>
                  <a:spcPct val="102000"/>
                </a:lnSpc>
                <a:spcAft>
                  <a:spcPts val="113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  <a:tab pos="10134600" algn="l"/>
                  <a:tab pos="10858500" algn="l"/>
                  <a:tab pos="11582400" algn="l"/>
                  <a:tab pos="12306300" algn="l"/>
                  <a:tab pos="13030200" algn="l"/>
                </a:tabLst>
                <a:defRPr sz="132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2pPr>
              <a:lvl3pPr>
                <a:lnSpc>
                  <a:spcPct val="102000"/>
                </a:lnSpc>
                <a:spcAft>
                  <a:spcPts val="85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  <a:tab pos="10134600" algn="l"/>
                  <a:tab pos="10858500" algn="l"/>
                  <a:tab pos="11582400" algn="l"/>
                  <a:tab pos="12306300" algn="l"/>
                  <a:tab pos="13030200" algn="l"/>
                </a:tabLst>
                <a:defRPr sz="11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3pPr>
              <a:lvl4pPr>
                <a:lnSpc>
                  <a:spcPct val="102000"/>
                </a:lnSpc>
                <a:spcAft>
                  <a:spcPts val="575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  <a:tab pos="10134600" algn="l"/>
                  <a:tab pos="10858500" algn="l"/>
                  <a:tab pos="11582400" algn="l"/>
                  <a:tab pos="12306300" algn="l"/>
                  <a:tab pos="13030200" algn="l"/>
                </a:tabLst>
                <a:defRPr sz="11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4pPr>
              <a:lvl5pPr>
                <a:lnSpc>
                  <a:spcPct val="102000"/>
                </a:lnSpc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  <a:tab pos="10134600" algn="l"/>
                  <a:tab pos="10858500" algn="l"/>
                  <a:tab pos="11582400" algn="l"/>
                  <a:tab pos="12306300" algn="l"/>
                  <a:tab pos="130302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  <a:tab pos="10134600" algn="l"/>
                  <a:tab pos="10858500" algn="l"/>
                  <a:tab pos="11582400" algn="l"/>
                  <a:tab pos="12306300" algn="l"/>
                  <a:tab pos="130302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  <a:tab pos="10134600" algn="l"/>
                  <a:tab pos="10858500" algn="l"/>
                  <a:tab pos="11582400" algn="l"/>
                  <a:tab pos="12306300" algn="l"/>
                  <a:tab pos="130302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  <a:tab pos="10134600" algn="l"/>
                  <a:tab pos="10858500" algn="l"/>
                  <a:tab pos="11582400" algn="l"/>
                  <a:tab pos="12306300" algn="l"/>
                  <a:tab pos="130302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lnSpc>
                  <a:spcPct val="102000"/>
                </a:lnSpc>
                <a:spcBef>
                  <a:spcPct val="0"/>
                </a:spcBef>
                <a:spcAft>
                  <a:spcPts val="288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  <a:tab pos="7962900" algn="l"/>
                  <a:tab pos="8686800" algn="l"/>
                  <a:tab pos="9410700" algn="l"/>
                  <a:tab pos="10134600" algn="l"/>
                  <a:tab pos="10858500" algn="l"/>
                  <a:tab pos="11582400" algn="l"/>
                  <a:tab pos="12306300" algn="l"/>
                  <a:tab pos="130302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icrosoft YaHei" panose="020B0503020204020204" pitchFamily="34" charset="-122"/>
                </a:defRPr>
              </a:lvl9pPr>
            </a:lstStyle>
            <a:p>
              <a:pPr algn="ctr" defTabSz="444725" eaLnBrk="1" hangingPunct="1">
                <a:lnSpc>
                  <a:spcPct val="100000"/>
                </a:lnSpc>
                <a:spcAft>
                  <a:spcPct val="0"/>
                </a:spcAft>
                <a:defRPr/>
              </a:pPr>
              <a:r>
                <a:rPr lang="ja-JP" altLang="en-US" sz="7110" dirty="0">
                  <a:solidFill>
                    <a:srgbClr val="FFFFFF"/>
                  </a:solidFill>
                </a:rPr>
                <a:t>考察</a:t>
              </a:r>
              <a:endParaRPr lang="en-GB" altLang="ja-JP" sz="711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226679E0-67A7-44A1-A965-2CC93624B2A5}"/>
              </a:ext>
            </a:extLst>
          </p:cNvPr>
          <p:cNvGrpSpPr/>
          <p:nvPr/>
        </p:nvGrpSpPr>
        <p:grpSpPr>
          <a:xfrm>
            <a:off x="1439589" y="40209710"/>
            <a:ext cx="11501035" cy="8200283"/>
            <a:chOff x="1439589" y="38747136"/>
            <a:chExt cx="11501035" cy="8200283"/>
          </a:xfrm>
        </p:grpSpPr>
        <p:graphicFrame>
          <p:nvGraphicFramePr>
            <p:cNvPr id="4" name="グラフ 3">
              <a:extLst>
                <a:ext uri="{FF2B5EF4-FFF2-40B4-BE49-F238E27FC236}">
                  <a16:creationId xmlns:a16="http://schemas.microsoft.com/office/drawing/2014/main" id="{FC0F3109-1833-058C-9282-750BB92DFF6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223283038"/>
                </p:ext>
              </p:extLst>
            </p:nvPr>
          </p:nvGraphicFramePr>
          <p:xfrm>
            <a:off x="1439589" y="38747136"/>
            <a:ext cx="11501035" cy="820028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4BDABD6B-9F4E-1905-20BF-98750D8A7D14}"/>
                </a:ext>
              </a:extLst>
            </p:cNvPr>
            <p:cNvSpPr txBox="1"/>
            <p:nvPr/>
          </p:nvSpPr>
          <p:spPr>
            <a:xfrm rot="20949265">
              <a:off x="2986376" y="38767388"/>
              <a:ext cx="8150208" cy="264687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kumimoji="1" lang="en-US" altLang="ja-JP" sz="16600" b="1" dirty="0">
                  <a:solidFill>
                    <a:schemeClr val="bg2">
                      <a:lumMod val="75000"/>
                    </a:schemeClr>
                  </a:solidFill>
                </a:rPr>
                <a:t>SAMPLE</a:t>
              </a:r>
              <a:endParaRPr kumimoji="1" lang="ja-JP" altLang="en-US" sz="1660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sp>
        <p:nvSpPr>
          <p:cNvPr id="39" name="正方形/長方形 1">
            <a:extLst>
              <a:ext uri="{FF2B5EF4-FFF2-40B4-BE49-F238E27FC236}">
                <a16:creationId xmlns:a16="http://schemas.microsoft.com/office/drawing/2014/main" id="{844412EB-595A-E221-BAAE-54AE3FA3DA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6085" y="5727532"/>
            <a:ext cx="12072536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ja-JP" altLang="en-US" sz="5400" dirty="0">
                <a:solidFill>
                  <a:schemeClr val="bg2">
                    <a:lumMod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ここにテキストを貼り付けてください</a:t>
            </a:r>
            <a:endParaRPr lang="en-US" altLang="ja-JP" sz="5400" dirty="0">
              <a:solidFill>
                <a:schemeClr val="bg2">
                  <a:lumMod val="2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en-US" altLang="ja-JP" sz="4500" dirty="0">
              <a:solidFill>
                <a:schemeClr val="bg2">
                  <a:lumMod val="2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4500" dirty="0">
                <a:solidFill>
                  <a:schemeClr val="bg2">
                    <a:lumMod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・レイアウト、項目数は自由に変更可能です</a:t>
            </a:r>
            <a:endParaRPr lang="en-US" altLang="ja-JP" sz="4500" dirty="0">
              <a:solidFill>
                <a:schemeClr val="bg2">
                  <a:lumMod val="2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4500" dirty="0">
                <a:solidFill>
                  <a:schemeClr val="bg2">
                    <a:lumMod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・推奨フォント</a:t>
            </a:r>
            <a:r>
              <a:rPr lang="en-US" altLang="ja-JP" sz="4500" dirty="0">
                <a:solidFill>
                  <a:schemeClr val="bg2">
                    <a:lumMod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:MS</a:t>
            </a:r>
            <a:r>
              <a:rPr lang="ja-JP" altLang="en-US" sz="4500" dirty="0">
                <a:solidFill>
                  <a:schemeClr val="bg2">
                    <a:lumMod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ゴシック、</a:t>
            </a:r>
            <a:r>
              <a:rPr lang="en-US" altLang="ja-JP" sz="4500" dirty="0">
                <a:solidFill>
                  <a:schemeClr val="bg2">
                    <a:lumMod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MS</a:t>
            </a:r>
            <a:r>
              <a:rPr lang="ja-JP" altLang="en-US" sz="4500" dirty="0">
                <a:solidFill>
                  <a:schemeClr val="bg2">
                    <a:lumMod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明朝、</a:t>
            </a:r>
            <a:r>
              <a:rPr lang="en-US" altLang="ja-JP" sz="4500" dirty="0">
                <a:solidFill>
                  <a:schemeClr val="bg2">
                    <a:lumMod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Arial</a:t>
            </a:r>
          </a:p>
          <a:p>
            <a:r>
              <a:rPr lang="ja-JP" altLang="en-US" sz="4500" dirty="0">
                <a:solidFill>
                  <a:schemeClr val="bg2">
                    <a:lumMod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en-US" altLang="ja-JP" sz="4500" dirty="0">
                <a:solidFill>
                  <a:schemeClr val="bg2">
                    <a:lumMod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※</a:t>
            </a:r>
            <a:r>
              <a:rPr lang="ja-JP" altLang="en-US" sz="4500" dirty="0">
                <a:solidFill>
                  <a:schemeClr val="bg2">
                    <a:lumMod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フォントは統一してください</a:t>
            </a:r>
            <a:endParaRPr lang="en-US" altLang="ja-JP" sz="4500" dirty="0">
              <a:solidFill>
                <a:schemeClr val="bg2">
                  <a:lumMod val="2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DF84933E-82BE-9A55-E6AD-E6B597FF3F4C}"/>
              </a:ext>
            </a:extLst>
          </p:cNvPr>
          <p:cNvSpPr txBox="1"/>
          <p:nvPr/>
        </p:nvSpPr>
        <p:spPr>
          <a:xfrm rot="20949265">
            <a:off x="11218923" y="46656516"/>
            <a:ext cx="8150208" cy="186204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sz="11500" b="1" dirty="0">
                <a:solidFill>
                  <a:schemeClr val="bg2">
                    <a:lumMod val="75000"/>
                  </a:schemeClr>
                </a:solidFill>
              </a:rPr>
              <a:t>COI</a:t>
            </a:r>
            <a:r>
              <a:rPr kumimoji="1" lang="ja-JP" altLang="en-US" sz="11500" b="1" dirty="0">
                <a:solidFill>
                  <a:schemeClr val="bg2">
                    <a:lumMod val="75000"/>
                  </a:schemeClr>
                </a:solidFill>
              </a:rPr>
              <a:t>開示</a:t>
            </a:r>
          </a:p>
        </p:txBody>
      </p:sp>
      <p:pic>
        <p:nvPicPr>
          <p:cNvPr id="47" name="図 46">
            <a:extLst>
              <a:ext uri="{FF2B5EF4-FFF2-40B4-BE49-F238E27FC236}">
                <a16:creationId xmlns:a16="http://schemas.microsoft.com/office/drawing/2014/main" id="{8F41A0A8-82F1-105E-A8A4-30AF37600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9991" y="16163838"/>
            <a:ext cx="9503315" cy="11846145"/>
          </a:xfrm>
          <a:prstGeom prst="rect">
            <a:avLst/>
          </a:prstGeom>
        </p:spPr>
      </p:pic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65398269-C534-7BC5-EB71-CC743C78C989}"/>
              </a:ext>
            </a:extLst>
          </p:cNvPr>
          <p:cNvSpPr txBox="1"/>
          <p:nvPr/>
        </p:nvSpPr>
        <p:spPr>
          <a:xfrm rot="20949265">
            <a:off x="16746543" y="19166188"/>
            <a:ext cx="8150208" cy="264687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sz="16600" b="1" dirty="0">
                <a:solidFill>
                  <a:schemeClr val="bg2">
                    <a:lumMod val="90000"/>
                  </a:schemeClr>
                </a:solidFill>
              </a:rPr>
              <a:t>SAMPLE</a:t>
            </a:r>
            <a:endParaRPr kumimoji="1" lang="ja-JP" altLang="en-US" sz="16600" b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50" name="正方形/長方形 51">
            <a:extLst>
              <a:ext uri="{FF2B5EF4-FFF2-40B4-BE49-F238E27FC236}">
                <a16:creationId xmlns:a16="http://schemas.microsoft.com/office/drawing/2014/main" id="{FA616022-3D99-B7B2-CF94-E5D902D38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25857" y="14754423"/>
            <a:ext cx="4440238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4500" dirty="0">
                <a:solidFill>
                  <a:schemeClr val="bg2">
                    <a:lumMod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例</a:t>
            </a:r>
            <a:r>
              <a:rPr lang="en-US" altLang="ja-JP" sz="4500" dirty="0">
                <a:solidFill>
                  <a:schemeClr val="bg2">
                    <a:lumMod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:</a:t>
            </a:r>
            <a:r>
              <a:rPr lang="ja-JP" altLang="en-US" sz="4500" dirty="0">
                <a:solidFill>
                  <a:schemeClr val="bg2">
                    <a:lumMod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画像・写真</a:t>
            </a:r>
            <a:endParaRPr lang="ja-JP" altLang="en-US" sz="5400" dirty="0">
              <a:solidFill>
                <a:schemeClr val="bg2">
                  <a:lumMod val="2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D27C2A9-97DC-98D5-6E06-45BC349B0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1106" y="19730152"/>
            <a:ext cx="12072536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ja-JP" altLang="en-US" sz="5400" dirty="0">
                <a:solidFill>
                  <a:schemeClr val="bg2">
                    <a:lumMod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ここにテキストを貼り付けてください</a:t>
            </a:r>
            <a:endParaRPr lang="en-US" altLang="ja-JP" sz="5400" dirty="0">
              <a:solidFill>
                <a:schemeClr val="bg2">
                  <a:lumMod val="2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en-US" altLang="ja-JP" sz="4500" dirty="0">
              <a:solidFill>
                <a:schemeClr val="bg2">
                  <a:lumMod val="2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4500" dirty="0">
                <a:solidFill>
                  <a:schemeClr val="bg2">
                    <a:lumMod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・レイアウト、項目数は自由に変更可能です</a:t>
            </a:r>
            <a:endParaRPr lang="en-US" altLang="ja-JP" sz="4500" dirty="0">
              <a:solidFill>
                <a:schemeClr val="bg2">
                  <a:lumMod val="2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4500" dirty="0">
                <a:solidFill>
                  <a:schemeClr val="bg2">
                    <a:lumMod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・推奨フォント</a:t>
            </a:r>
            <a:r>
              <a:rPr lang="en-US" altLang="ja-JP" sz="4500" dirty="0">
                <a:solidFill>
                  <a:schemeClr val="bg2">
                    <a:lumMod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:MS</a:t>
            </a:r>
            <a:r>
              <a:rPr lang="ja-JP" altLang="en-US" sz="4500" dirty="0">
                <a:solidFill>
                  <a:schemeClr val="bg2">
                    <a:lumMod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ゴシック、</a:t>
            </a:r>
            <a:r>
              <a:rPr lang="en-US" altLang="ja-JP" sz="4500" dirty="0">
                <a:solidFill>
                  <a:schemeClr val="bg2">
                    <a:lumMod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MS</a:t>
            </a:r>
            <a:r>
              <a:rPr lang="ja-JP" altLang="en-US" sz="4500" dirty="0">
                <a:solidFill>
                  <a:schemeClr val="bg2">
                    <a:lumMod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明朝、</a:t>
            </a:r>
            <a:r>
              <a:rPr lang="en-US" altLang="ja-JP" sz="4500" dirty="0">
                <a:solidFill>
                  <a:schemeClr val="bg2">
                    <a:lumMod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Arial</a:t>
            </a:r>
          </a:p>
          <a:p>
            <a:r>
              <a:rPr lang="ja-JP" altLang="en-US" sz="4500" dirty="0">
                <a:solidFill>
                  <a:schemeClr val="bg2">
                    <a:lumMod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en-US" altLang="ja-JP" sz="4500" dirty="0">
                <a:solidFill>
                  <a:schemeClr val="bg2">
                    <a:lumMod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※</a:t>
            </a:r>
            <a:r>
              <a:rPr lang="ja-JP" altLang="en-US" sz="4500" dirty="0">
                <a:solidFill>
                  <a:schemeClr val="bg2">
                    <a:lumMod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フォントは統一してください</a:t>
            </a:r>
            <a:endParaRPr lang="en-US" altLang="ja-JP" sz="4500" dirty="0">
              <a:solidFill>
                <a:schemeClr val="bg2">
                  <a:lumMod val="2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" name="正方形/長方形 1">
            <a:extLst>
              <a:ext uri="{FF2B5EF4-FFF2-40B4-BE49-F238E27FC236}">
                <a16:creationId xmlns:a16="http://schemas.microsoft.com/office/drawing/2014/main" id="{6AA2D6F2-C7C5-3660-F332-987E51957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6085" y="33962563"/>
            <a:ext cx="12072536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ja-JP" altLang="en-US" sz="5400" dirty="0">
                <a:solidFill>
                  <a:schemeClr val="bg2">
                    <a:lumMod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ここにテキストを貼り付けてください</a:t>
            </a:r>
            <a:endParaRPr lang="en-US" altLang="ja-JP" sz="5400" dirty="0">
              <a:solidFill>
                <a:schemeClr val="bg2">
                  <a:lumMod val="2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en-US" altLang="ja-JP" sz="4500" dirty="0">
              <a:solidFill>
                <a:schemeClr val="bg2">
                  <a:lumMod val="2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4500" dirty="0">
                <a:solidFill>
                  <a:schemeClr val="bg2">
                    <a:lumMod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・レイアウト、項目数は自由に変更可能です</a:t>
            </a:r>
            <a:endParaRPr lang="en-US" altLang="ja-JP" sz="4500" dirty="0">
              <a:solidFill>
                <a:schemeClr val="bg2">
                  <a:lumMod val="2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4500" dirty="0">
                <a:solidFill>
                  <a:schemeClr val="bg2">
                    <a:lumMod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・推奨フォント</a:t>
            </a:r>
            <a:r>
              <a:rPr lang="en-US" altLang="ja-JP" sz="4500" dirty="0">
                <a:solidFill>
                  <a:schemeClr val="bg2">
                    <a:lumMod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:MS</a:t>
            </a:r>
            <a:r>
              <a:rPr lang="ja-JP" altLang="en-US" sz="4500" dirty="0">
                <a:solidFill>
                  <a:schemeClr val="bg2">
                    <a:lumMod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ゴシック、</a:t>
            </a:r>
            <a:r>
              <a:rPr lang="en-US" altLang="ja-JP" sz="4500" dirty="0">
                <a:solidFill>
                  <a:schemeClr val="bg2">
                    <a:lumMod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MS</a:t>
            </a:r>
            <a:r>
              <a:rPr lang="ja-JP" altLang="en-US" sz="4500" dirty="0">
                <a:solidFill>
                  <a:schemeClr val="bg2">
                    <a:lumMod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明朝、</a:t>
            </a:r>
            <a:r>
              <a:rPr lang="en-US" altLang="ja-JP" sz="4500" dirty="0">
                <a:solidFill>
                  <a:schemeClr val="bg2">
                    <a:lumMod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Arial</a:t>
            </a:r>
          </a:p>
          <a:p>
            <a:r>
              <a:rPr lang="ja-JP" altLang="en-US" sz="4500" dirty="0">
                <a:solidFill>
                  <a:schemeClr val="bg2">
                    <a:lumMod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en-US" altLang="ja-JP" sz="4500" dirty="0">
                <a:solidFill>
                  <a:schemeClr val="bg2">
                    <a:lumMod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※</a:t>
            </a:r>
            <a:r>
              <a:rPr lang="ja-JP" altLang="en-US" sz="4500" dirty="0">
                <a:solidFill>
                  <a:schemeClr val="bg2">
                    <a:lumMod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フォントは統一してください</a:t>
            </a:r>
            <a:endParaRPr lang="en-US" altLang="ja-JP" sz="4500" dirty="0">
              <a:solidFill>
                <a:schemeClr val="bg2">
                  <a:lumMod val="2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" name="正方形/長方形 1">
            <a:extLst>
              <a:ext uri="{FF2B5EF4-FFF2-40B4-BE49-F238E27FC236}">
                <a16:creationId xmlns:a16="http://schemas.microsoft.com/office/drawing/2014/main" id="{3C810673-3C83-130B-6A98-25DF4C357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70325" y="34693357"/>
            <a:ext cx="12072536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ja-JP" altLang="en-US" sz="5400" dirty="0">
                <a:solidFill>
                  <a:schemeClr val="bg2">
                    <a:lumMod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ここにテキストを貼り付けてください</a:t>
            </a:r>
            <a:endParaRPr lang="en-US" altLang="ja-JP" sz="5400" dirty="0">
              <a:solidFill>
                <a:schemeClr val="bg2">
                  <a:lumMod val="2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en-US" altLang="ja-JP" sz="4500" dirty="0">
              <a:solidFill>
                <a:schemeClr val="bg2">
                  <a:lumMod val="2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4500" dirty="0">
                <a:solidFill>
                  <a:schemeClr val="bg2">
                    <a:lumMod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・レイアウト、項目数は自由に変更可能です</a:t>
            </a:r>
            <a:endParaRPr lang="en-US" altLang="ja-JP" sz="4500" dirty="0">
              <a:solidFill>
                <a:schemeClr val="bg2">
                  <a:lumMod val="2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4500" dirty="0">
                <a:solidFill>
                  <a:schemeClr val="bg2">
                    <a:lumMod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・推奨フォント</a:t>
            </a:r>
            <a:r>
              <a:rPr lang="en-US" altLang="ja-JP" sz="4500" dirty="0">
                <a:solidFill>
                  <a:schemeClr val="bg2">
                    <a:lumMod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:MS</a:t>
            </a:r>
            <a:r>
              <a:rPr lang="ja-JP" altLang="en-US" sz="4500" dirty="0">
                <a:solidFill>
                  <a:schemeClr val="bg2">
                    <a:lumMod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ゴシック、</a:t>
            </a:r>
            <a:r>
              <a:rPr lang="en-US" altLang="ja-JP" sz="4500" dirty="0">
                <a:solidFill>
                  <a:schemeClr val="bg2">
                    <a:lumMod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MS</a:t>
            </a:r>
            <a:r>
              <a:rPr lang="ja-JP" altLang="en-US" sz="4500" dirty="0">
                <a:solidFill>
                  <a:schemeClr val="bg2">
                    <a:lumMod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明朝、</a:t>
            </a:r>
            <a:r>
              <a:rPr lang="en-US" altLang="ja-JP" sz="4500" dirty="0">
                <a:solidFill>
                  <a:schemeClr val="bg2">
                    <a:lumMod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Arial</a:t>
            </a:r>
          </a:p>
          <a:p>
            <a:r>
              <a:rPr lang="ja-JP" altLang="en-US" sz="4500" dirty="0">
                <a:solidFill>
                  <a:schemeClr val="bg2">
                    <a:lumMod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en-US" altLang="ja-JP" sz="4500" dirty="0">
                <a:solidFill>
                  <a:schemeClr val="bg2">
                    <a:lumMod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※</a:t>
            </a:r>
            <a:r>
              <a:rPr lang="ja-JP" altLang="en-US" sz="4500" dirty="0">
                <a:solidFill>
                  <a:schemeClr val="bg2">
                    <a:lumMod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フォントは統一してください</a:t>
            </a:r>
            <a:endParaRPr lang="en-US" altLang="ja-JP" sz="4500" dirty="0">
              <a:solidFill>
                <a:schemeClr val="bg2">
                  <a:lumMod val="2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" name="正方形/長方形 1">
            <a:extLst>
              <a:ext uri="{FF2B5EF4-FFF2-40B4-BE49-F238E27FC236}">
                <a16:creationId xmlns:a16="http://schemas.microsoft.com/office/drawing/2014/main" id="{DFB04C0A-31BB-289C-6101-26AD085BF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43336" y="8178296"/>
            <a:ext cx="12072536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ja-JP" altLang="en-US" sz="5400" dirty="0">
                <a:solidFill>
                  <a:schemeClr val="bg2">
                    <a:lumMod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ここにテキストを貼り付けてください</a:t>
            </a:r>
            <a:endParaRPr lang="en-US" altLang="ja-JP" sz="5400" dirty="0">
              <a:solidFill>
                <a:schemeClr val="bg2">
                  <a:lumMod val="2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en-US" altLang="ja-JP" sz="4500" dirty="0">
              <a:solidFill>
                <a:schemeClr val="bg2">
                  <a:lumMod val="2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4500" dirty="0">
                <a:solidFill>
                  <a:schemeClr val="bg2">
                    <a:lumMod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・レイアウト、項目数は自由に変更可能です</a:t>
            </a:r>
            <a:endParaRPr lang="en-US" altLang="ja-JP" sz="4500" dirty="0">
              <a:solidFill>
                <a:schemeClr val="bg2">
                  <a:lumMod val="2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ja-JP" altLang="en-US" sz="4500" dirty="0">
                <a:solidFill>
                  <a:schemeClr val="bg2">
                    <a:lumMod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・推奨フォント</a:t>
            </a:r>
            <a:r>
              <a:rPr lang="en-US" altLang="ja-JP" sz="4500" dirty="0">
                <a:solidFill>
                  <a:schemeClr val="bg2">
                    <a:lumMod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:MS</a:t>
            </a:r>
            <a:r>
              <a:rPr lang="ja-JP" altLang="en-US" sz="4500" dirty="0">
                <a:solidFill>
                  <a:schemeClr val="bg2">
                    <a:lumMod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ゴシック、</a:t>
            </a:r>
            <a:r>
              <a:rPr lang="en-US" altLang="ja-JP" sz="4500" dirty="0">
                <a:solidFill>
                  <a:schemeClr val="bg2">
                    <a:lumMod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MS</a:t>
            </a:r>
            <a:r>
              <a:rPr lang="ja-JP" altLang="en-US" sz="4500" dirty="0">
                <a:solidFill>
                  <a:schemeClr val="bg2">
                    <a:lumMod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明朝、</a:t>
            </a:r>
            <a:r>
              <a:rPr lang="en-US" altLang="ja-JP" sz="4500" dirty="0">
                <a:solidFill>
                  <a:schemeClr val="bg2">
                    <a:lumMod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Arial</a:t>
            </a:r>
          </a:p>
          <a:p>
            <a:r>
              <a:rPr lang="ja-JP" altLang="en-US" sz="4500" dirty="0">
                <a:solidFill>
                  <a:schemeClr val="bg2">
                    <a:lumMod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en-US" altLang="ja-JP" sz="4500" dirty="0">
                <a:solidFill>
                  <a:schemeClr val="bg2">
                    <a:lumMod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※</a:t>
            </a:r>
            <a:r>
              <a:rPr lang="ja-JP" altLang="en-US" sz="4500" dirty="0">
                <a:solidFill>
                  <a:schemeClr val="bg2">
                    <a:lumMod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フォントは統一してください</a:t>
            </a:r>
            <a:endParaRPr lang="en-US" altLang="ja-JP" sz="4500" dirty="0">
              <a:solidFill>
                <a:schemeClr val="bg2">
                  <a:lumMod val="2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7" name="正方形/長方形 1">
            <a:extLst>
              <a:ext uri="{FF2B5EF4-FFF2-40B4-BE49-F238E27FC236}">
                <a16:creationId xmlns:a16="http://schemas.microsoft.com/office/drawing/2014/main" id="{70B545F3-687A-9DDA-594F-59FD96175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84312" y="48619732"/>
            <a:ext cx="132746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ja-JP" altLang="en-US" sz="3600" dirty="0">
                <a:solidFill>
                  <a:schemeClr val="bg2">
                    <a:lumMod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演題発表に関連し、開示すべき</a:t>
            </a:r>
            <a:r>
              <a:rPr lang="en-US" altLang="ja-JP" sz="3600" dirty="0">
                <a:solidFill>
                  <a:schemeClr val="bg2">
                    <a:lumMod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COI</a:t>
            </a:r>
            <a:r>
              <a:rPr lang="ja-JP" altLang="en-US" sz="3600" dirty="0">
                <a:solidFill>
                  <a:schemeClr val="bg2">
                    <a:lumMod val="25000"/>
                  </a:schemeClr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関係にある企業などはない</a:t>
            </a:r>
            <a:endParaRPr lang="en-US" altLang="ja-JP" sz="3600" dirty="0">
              <a:solidFill>
                <a:schemeClr val="bg2">
                  <a:lumMod val="25000"/>
                </a:schemeClr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927377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204</TotalTime>
  <Words>204</Words>
  <Application>Microsoft Office PowerPoint</Application>
  <PresentationFormat>ユーザー設定</PresentationFormat>
  <Paragraphs>36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ＭＳ ゴシック</vt:lpstr>
      <vt:lpstr>Arial</vt:lpstr>
      <vt:lpstr>Calibri</vt:lpstr>
      <vt:lpstr>Calibri Light</vt:lpstr>
      <vt:lpstr>Times New Roman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第63回近畿理学療法学術大会 　　　大会長　平岩康之</dc:title>
  <dc:creator>平岩 康之</dc:creator>
  <cp:lastModifiedBy>良 飛田</cp:lastModifiedBy>
  <cp:revision>2</cp:revision>
  <dcterms:created xsi:type="dcterms:W3CDTF">2023-07-13T10:14:39Z</dcterms:created>
  <dcterms:modified xsi:type="dcterms:W3CDTF">2023-11-14T09:26:04Z</dcterms:modified>
</cp:coreProperties>
</file>